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2" r:id="rId1"/>
  </p:sldMasterIdLst>
  <p:notesMasterIdLst>
    <p:notesMasterId r:id="rId25"/>
  </p:notesMasterIdLst>
  <p:sldIdLst>
    <p:sldId id="278" r:id="rId2"/>
    <p:sldId id="279" r:id="rId3"/>
    <p:sldId id="285" r:id="rId4"/>
    <p:sldId id="274" r:id="rId5"/>
    <p:sldId id="275" r:id="rId6"/>
    <p:sldId id="276" r:id="rId7"/>
    <p:sldId id="259" r:id="rId8"/>
    <p:sldId id="260" r:id="rId9"/>
    <p:sldId id="284" r:id="rId10"/>
    <p:sldId id="261" r:id="rId11"/>
    <p:sldId id="264" r:id="rId12"/>
    <p:sldId id="265" r:id="rId13"/>
    <p:sldId id="266" r:id="rId14"/>
    <p:sldId id="267" r:id="rId15"/>
    <p:sldId id="268" r:id="rId16"/>
    <p:sldId id="269" r:id="rId17"/>
    <p:sldId id="270" r:id="rId18"/>
    <p:sldId id="271" r:id="rId19"/>
    <p:sldId id="272" r:id="rId20"/>
    <p:sldId id="281" r:id="rId21"/>
    <p:sldId id="283" r:id="rId22"/>
    <p:sldId id="262" r:id="rId23"/>
    <p:sldId id="263" r:id="rId24"/>
  </p:sldIdLst>
  <p:sldSz cx="9144000" cy="6858000" type="screen4x3"/>
  <p:notesSz cx="9144000" cy="6858000"/>
  <p:defaultTextStyle>
    <a:defPPr>
      <a:defRPr lang="de-DE"/>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p:cViewPr varScale="1">
        <p:scale>
          <a:sx n="74" d="100"/>
          <a:sy n="74" d="100"/>
        </p:scale>
        <p:origin x="1290"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image" Target="../media/image21.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image" Target="../media/image2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image" Target="../media/image27.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image" Target="../media/image29.png"/></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image" Target="../media/image3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68773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Tree>
    <p:extLst>
      <p:ext uri="{BB962C8B-B14F-4D97-AF65-F5344CB8AC3E}">
        <p14:creationId xmlns:p14="http://schemas.microsoft.com/office/powerpoint/2010/main" val="336761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Tree>
    <p:extLst>
      <p:ext uri="{BB962C8B-B14F-4D97-AF65-F5344CB8AC3E}">
        <p14:creationId xmlns:p14="http://schemas.microsoft.com/office/powerpoint/2010/main" val="3580067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Tree>
    <p:extLst>
      <p:ext uri="{BB962C8B-B14F-4D97-AF65-F5344CB8AC3E}">
        <p14:creationId xmlns:p14="http://schemas.microsoft.com/office/powerpoint/2010/main" val="3111454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Tree>
    <p:extLst>
      <p:ext uri="{BB962C8B-B14F-4D97-AF65-F5344CB8AC3E}">
        <p14:creationId xmlns:p14="http://schemas.microsoft.com/office/powerpoint/2010/main" val="2035522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Tree>
    <p:extLst>
      <p:ext uri="{BB962C8B-B14F-4D97-AF65-F5344CB8AC3E}">
        <p14:creationId xmlns:p14="http://schemas.microsoft.com/office/powerpoint/2010/main" val="1190683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71316" cy="6874935"/>
            <a:chOff x="-8466" y="-8468"/>
            <a:chExt cx="9171316" cy="6874935"/>
          </a:xfrm>
        </p:grpSpPr>
        <p:cxnSp>
          <p:nvCxnSpPr>
            <p:cNvPr id="28" name="Straight Connector 2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30" name="Freeform 2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Freeform 3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Freeform 3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Freeform 3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Freeform 3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Freeform 3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Freeform 3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50000"/>
                <a:alpha val="7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1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lumMod val="75000"/>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lumMod val="7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a:defRPr/>
            </a:pPr>
            <a:fld id="{FE9303B0-5B54-4529-86B5-A0B306797E65}" type="datetimeFigureOut">
              <a:rPr lang="en-US" smtClean="0"/>
              <a:pPr>
                <a:defRPr/>
              </a:pPr>
              <a:t>14-Apr-19</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E4A7805-E2AD-4187-8AB0-E24E0DBEF161}" type="slidenum">
              <a:rPr lang="en-US" smtClean="0"/>
              <a:pPr>
                <a:defRPr/>
              </a:pPr>
              <a:t>‹#›</a:t>
            </a:fld>
            <a:endParaRPr lang="en-US"/>
          </a:p>
        </p:txBody>
      </p:sp>
    </p:spTree>
    <p:extLst>
      <p:ext uri="{BB962C8B-B14F-4D97-AF65-F5344CB8AC3E}">
        <p14:creationId xmlns:p14="http://schemas.microsoft.com/office/powerpoint/2010/main" val="189230529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AD06F6A5-7D35-476E-BF9E-86AB76DB5621}" type="datetimeFigureOut">
              <a:rPr lang="en-US" smtClean="0"/>
              <a:pPr>
                <a:defRPr/>
              </a:pPr>
              <a:t>14-Apr-19</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06AC681B-F4C7-4706-98C7-FF21FFFAFE1B}" type="slidenum">
              <a:rPr lang="en-US" smtClean="0"/>
              <a:pPr>
                <a:defRPr/>
              </a:pPr>
              <a:t>‹#›</a:t>
            </a:fld>
            <a:endParaRPr lang="en-US"/>
          </a:p>
        </p:txBody>
      </p:sp>
    </p:spTree>
    <p:extLst>
      <p:ext uri="{BB962C8B-B14F-4D97-AF65-F5344CB8AC3E}">
        <p14:creationId xmlns:p14="http://schemas.microsoft.com/office/powerpoint/2010/main" val="396688246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AD06F6A5-7D35-476E-BF9E-86AB76DB5621}" type="datetimeFigureOut">
              <a:rPr lang="en-US" smtClean="0"/>
              <a:pPr>
                <a:defRPr/>
              </a:pPr>
              <a:t>14-Apr-19</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06AC681B-F4C7-4706-98C7-FF21FFFAFE1B}" type="slidenum">
              <a:rPr lang="en-US" smtClean="0"/>
              <a:pPr>
                <a:defRPr/>
              </a:pPr>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53034296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AD06F6A5-7D35-476E-BF9E-86AB76DB5621}" type="datetimeFigureOut">
              <a:rPr lang="en-US" smtClean="0"/>
              <a:pPr>
                <a:defRPr/>
              </a:pPr>
              <a:t>14-Apr-19</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06AC681B-F4C7-4706-98C7-FF21FFFAFE1B}" type="slidenum">
              <a:rPr lang="en-US" smtClean="0"/>
              <a:pPr>
                <a:defRPr/>
              </a:pPr>
              <a:t>‹#›</a:t>
            </a:fld>
            <a:endParaRPr lang="en-US"/>
          </a:p>
        </p:txBody>
      </p:sp>
    </p:spTree>
    <p:extLst>
      <p:ext uri="{BB962C8B-B14F-4D97-AF65-F5344CB8AC3E}">
        <p14:creationId xmlns:p14="http://schemas.microsoft.com/office/powerpoint/2010/main" val="417407259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AD06F6A5-7D35-476E-BF9E-86AB76DB5621}" type="datetimeFigureOut">
              <a:rPr lang="en-US" smtClean="0"/>
              <a:pPr>
                <a:defRPr/>
              </a:pPr>
              <a:t>14-Apr-19</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06AC681B-F4C7-4706-98C7-FF21FFFAFE1B}" type="slidenum">
              <a:rPr lang="en-US" smtClean="0"/>
              <a:pPr>
                <a:defRPr/>
              </a:pPr>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05263874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AD06F6A5-7D35-476E-BF9E-86AB76DB5621}" type="datetimeFigureOut">
              <a:rPr lang="en-US" smtClean="0"/>
              <a:pPr>
                <a:defRPr/>
              </a:pPr>
              <a:t>14-Apr-19</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06AC681B-F4C7-4706-98C7-FF21FFFAFE1B}" type="slidenum">
              <a:rPr lang="en-US" smtClean="0"/>
              <a:pPr>
                <a:defRPr/>
              </a:pPr>
              <a:t>‹#›</a:t>
            </a:fld>
            <a:endParaRPr lang="en-US"/>
          </a:p>
        </p:txBody>
      </p:sp>
    </p:spTree>
    <p:extLst>
      <p:ext uri="{BB962C8B-B14F-4D97-AF65-F5344CB8AC3E}">
        <p14:creationId xmlns:p14="http://schemas.microsoft.com/office/powerpoint/2010/main" val="205878931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65A35B53-6B0C-406A-8250-A29C88C7259B}" type="datetimeFigureOut">
              <a:rPr lang="en-US" smtClean="0"/>
              <a:pPr>
                <a:defRPr/>
              </a:pPr>
              <a:t>14-Apr-19</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006E89DB-8353-4FBA-94A7-6CDBD0A2A87F}" type="slidenum">
              <a:rPr lang="en-US" smtClean="0"/>
              <a:pPr>
                <a:defRPr/>
              </a:pPr>
              <a:t>‹#›</a:t>
            </a:fld>
            <a:endParaRPr lang="en-US"/>
          </a:p>
        </p:txBody>
      </p:sp>
    </p:spTree>
    <p:extLst>
      <p:ext uri="{BB962C8B-B14F-4D97-AF65-F5344CB8AC3E}">
        <p14:creationId xmlns:p14="http://schemas.microsoft.com/office/powerpoint/2010/main" val="98811479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D61665C2-6F73-4FBC-9DE2-906433A9BEF5}" type="datetimeFigureOut">
              <a:rPr lang="en-US" smtClean="0"/>
              <a:pPr>
                <a:defRPr/>
              </a:pPr>
              <a:t>14-Apr-19</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86D3B272-5036-4C0E-81D1-A54CEE23D267}" type="slidenum">
              <a:rPr lang="en-US" smtClean="0"/>
              <a:pPr>
                <a:defRPr/>
              </a:pPr>
              <a:t>‹#›</a:t>
            </a:fld>
            <a:endParaRPr lang="en-US"/>
          </a:p>
        </p:txBody>
      </p:sp>
    </p:spTree>
    <p:extLst>
      <p:ext uri="{BB962C8B-B14F-4D97-AF65-F5344CB8AC3E}">
        <p14:creationId xmlns:p14="http://schemas.microsoft.com/office/powerpoint/2010/main" val="8608553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E8AD9E56-A722-46F5-B3E8-E36740341D08}" type="datetimeFigureOut">
              <a:rPr lang="en-US" smtClean="0"/>
              <a:pPr>
                <a:defRPr/>
              </a:pPr>
              <a:t>14-Apr-19</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057688A8-8DF6-4557-8F49-7931DE35F80B}" type="slidenum">
              <a:rPr lang="en-US" smtClean="0"/>
              <a:pPr>
                <a:defRPr/>
              </a:pPr>
              <a:t>‹#›</a:t>
            </a:fld>
            <a:endParaRPr lang="en-US"/>
          </a:p>
        </p:txBody>
      </p:sp>
    </p:spTree>
    <p:extLst>
      <p:ext uri="{BB962C8B-B14F-4D97-AF65-F5344CB8AC3E}">
        <p14:creationId xmlns:p14="http://schemas.microsoft.com/office/powerpoint/2010/main" val="21686224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D30184CC-0825-4998-9185-905278115C8D}" type="datetimeFigureOut">
              <a:rPr lang="en-US" smtClean="0"/>
              <a:pPr>
                <a:defRPr/>
              </a:pPr>
              <a:t>14-Apr-19</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3A9C1BAC-ABAA-408E-A7BC-49B5E3713ECF}" type="slidenum">
              <a:rPr lang="en-US" smtClean="0"/>
              <a:pPr>
                <a:defRPr/>
              </a:pPr>
              <a:t>‹#›</a:t>
            </a:fld>
            <a:endParaRPr lang="en-US"/>
          </a:p>
        </p:txBody>
      </p:sp>
    </p:spTree>
    <p:extLst>
      <p:ext uri="{BB962C8B-B14F-4D97-AF65-F5344CB8AC3E}">
        <p14:creationId xmlns:p14="http://schemas.microsoft.com/office/powerpoint/2010/main" val="99197990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a:defRPr/>
            </a:pPr>
            <a:fld id="{A5DCD2B1-C532-4E1A-9423-E3D164A5E23A}" type="datetimeFigureOut">
              <a:rPr lang="en-US" smtClean="0"/>
              <a:pPr>
                <a:defRPr/>
              </a:pPr>
              <a:t>14-Apr-19</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3BB2E8EF-6725-44F5-A521-ADDB5C47312D}" type="slidenum">
              <a:rPr lang="en-US" smtClean="0"/>
              <a:pPr>
                <a:defRPr/>
              </a:pPr>
              <a:t>‹#›</a:t>
            </a:fld>
            <a:endParaRPr lang="en-US"/>
          </a:p>
        </p:txBody>
      </p:sp>
    </p:spTree>
    <p:extLst>
      <p:ext uri="{BB962C8B-B14F-4D97-AF65-F5344CB8AC3E}">
        <p14:creationId xmlns:p14="http://schemas.microsoft.com/office/powerpoint/2010/main" val="413518412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a:defRPr/>
            </a:pPr>
            <a:fld id="{A5489EF5-5364-4FB0-9343-5D6E0FD5F2DF}" type="datetimeFigureOut">
              <a:rPr lang="en-US" smtClean="0"/>
              <a:pPr>
                <a:defRPr/>
              </a:pPr>
              <a:t>14-Apr-19</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1901A090-17F8-4E8F-A69A-61E4CD5EB305}" type="slidenum">
              <a:rPr lang="en-US" smtClean="0"/>
              <a:pPr>
                <a:defRPr/>
              </a:pPr>
              <a:t>‹#›</a:t>
            </a:fld>
            <a:endParaRPr lang="en-US"/>
          </a:p>
        </p:txBody>
      </p:sp>
    </p:spTree>
    <p:extLst>
      <p:ext uri="{BB962C8B-B14F-4D97-AF65-F5344CB8AC3E}">
        <p14:creationId xmlns:p14="http://schemas.microsoft.com/office/powerpoint/2010/main" val="145987269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pPr>
              <a:defRPr/>
            </a:pPr>
            <a:fld id="{D8CA7FE5-D7BE-4F0C-A16B-D70E6BD653E3}" type="datetimeFigureOut">
              <a:rPr lang="en-US" smtClean="0"/>
              <a:pPr>
                <a:defRPr/>
              </a:pPr>
              <a:t>14-Apr-19</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228F1343-6A22-4A10-8E11-1F48052CDA9F}" type="slidenum">
              <a:rPr lang="en-US" smtClean="0"/>
              <a:pPr>
                <a:defRPr/>
              </a:pPr>
              <a:t>‹#›</a:t>
            </a:fld>
            <a:endParaRPr lang="en-US"/>
          </a:p>
        </p:txBody>
      </p:sp>
    </p:spTree>
    <p:extLst>
      <p:ext uri="{BB962C8B-B14F-4D97-AF65-F5344CB8AC3E}">
        <p14:creationId xmlns:p14="http://schemas.microsoft.com/office/powerpoint/2010/main" val="256337834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57001AD2-0BF4-4FBD-BD22-FEF1552ED99D}" type="datetimeFigureOut">
              <a:rPr lang="en-US" smtClean="0"/>
              <a:pPr>
                <a:defRPr/>
              </a:pPr>
              <a:t>14-Apr-19</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7CD61C7B-995F-4A32-9372-3D415FF2931C}" type="slidenum">
              <a:rPr lang="en-US" smtClean="0"/>
              <a:pPr>
                <a:defRPr/>
              </a:pPr>
              <a:t>‹#›</a:t>
            </a:fld>
            <a:endParaRPr lang="en-US"/>
          </a:p>
        </p:txBody>
      </p:sp>
    </p:spTree>
    <p:extLst>
      <p:ext uri="{BB962C8B-B14F-4D97-AF65-F5344CB8AC3E}">
        <p14:creationId xmlns:p14="http://schemas.microsoft.com/office/powerpoint/2010/main" val="166186940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AC188DE8-24FD-4741-8453-E00FB1DD0944}" type="datetimeFigureOut">
              <a:rPr lang="en-US" smtClean="0"/>
              <a:pPr>
                <a:defRPr/>
              </a:pPr>
              <a:t>14-Apr-19</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72C90FB6-F13C-4478-8071-96E72BD311C4}" type="slidenum">
              <a:rPr lang="en-US" smtClean="0"/>
              <a:pPr>
                <a:defRPr/>
              </a:pPr>
              <a:t>‹#›</a:t>
            </a:fld>
            <a:endParaRPr lang="en-US"/>
          </a:p>
        </p:txBody>
      </p:sp>
    </p:spTree>
    <p:extLst>
      <p:ext uri="{BB962C8B-B14F-4D97-AF65-F5344CB8AC3E}">
        <p14:creationId xmlns:p14="http://schemas.microsoft.com/office/powerpoint/2010/main" val="185597549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EEC8C948-D990-48FF-918F-EC4B559A6690}" type="datetimeFigureOut">
              <a:rPr lang="en-US" smtClean="0"/>
              <a:pPr>
                <a:defRPr/>
              </a:pPr>
              <a:t>14-Apr-19</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41CFD4A6-2709-4C2C-9713-55FE5936ABFD}" type="slidenum">
              <a:rPr lang="en-US" smtClean="0"/>
              <a:pPr>
                <a:defRPr/>
              </a:pPr>
              <a:t>‹#›</a:t>
            </a:fld>
            <a:endParaRPr lang="en-US"/>
          </a:p>
        </p:txBody>
      </p:sp>
    </p:spTree>
    <p:extLst>
      <p:ext uri="{BB962C8B-B14F-4D97-AF65-F5344CB8AC3E}">
        <p14:creationId xmlns:p14="http://schemas.microsoft.com/office/powerpoint/2010/main" val="86443366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71317" cy="6874935"/>
            <a:chOff x="-8467" y="-8468"/>
            <a:chExt cx="9171317" cy="6874935"/>
          </a:xfrm>
        </p:grpSpPr>
        <p:cxnSp>
          <p:nvCxnSpPr>
            <p:cNvPr id="7" name="Straight Connector 6"/>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9" name="Freeform 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50000"/>
                <a:alpha val="7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AD06F6A5-7D35-476E-BF9E-86AB76DB5621}" type="datetimeFigureOut">
              <a:rPr lang="en-US" smtClean="0"/>
              <a:pPr>
                <a:defRPr/>
              </a:pPr>
              <a:t>14-Apr-19</a:t>
            </a:fld>
            <a:endParaRPr 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pPr>
              <a:defRPr/>
            </a:pPr>
            <a:fld id="{06AC681B-F4C7-4706-98C7-FF21FFFAFE1B}" type="slidenum">
              <a:rPr lang="en-US" smtClean="0"/>
              <a:pPr>
                <a:defRPr/>
              </a:pPr>
              <a:t>‹#›</a:t>
            </a:fld>
            <a:endParaRPr lang="en-US"/>
          </a:p>
        </p:txBody>
      </p:sp>
    </p:spTree>
    <p:extLst>
      <p:ext uri="{BB962C8B-B14F-4D97-AF65-F5344CB8AC3E}">
        <p14:creationId xmlns:p14="http://schemas.microsoft.com/office/powerpoint/2010/main" val="200711328"/>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Lst>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5.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22.png"/><Relationship Id="rId5" Type="http://schemas.openxmlformats.org/officeDocument/2006/relationships/oleObject" Target="../embeddings/oleObject2.bin"/><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24.png"/><Relationship Id="rId5" Type="http://schemas.openxmlformats.org/officeDocument/2006/relationships/oleObject" Target="../embeddings/oleObject4.bin"/><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image" Target="../media/image25.png"/><Relationship Id="rId4" Type="http://schemas.openxmlformats.org/officeDocument/2006/relationships/oleObject" Target="../embeddings/oleObject5.bin"/></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28.png"/><Relationship Id="rId5" Type="http://schemas.openxmlformats.org/officeDocument/2006/relationships/oleObject" Target="../embeddings/oleObject7.bin"/><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30.png"/><Relationship Id="rId5" Type="http://schemas.openxmlformats.org/officeDocument/2006/relationships/oleObject" Target="../embeddings/oleObject9.bin"/><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32.png"/><Relationship Id="rId5" Type="http://schemas.openxmlformats.org/officeDocument/2006/relationships/oleObject" Target="../embeddings/oleObject11.bin"/><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hyperlink" Target="https://patents.google.com/?q=vehicle&amp;q=towing&amp;q=system&amp;oq=vehicle+towing+system" TargetMode="External"/><Relationship Id="rId3" Type="http://schemas.openxmlformats.org/officeDocument/2006/relationships/image" Target="../media/image5.png"/><Relationship Id="rId7"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35.png"/><Relationship Id="rId4" Type="http://schemas.openxmlformats.org/officeDocument/2006/relationships/image" Target="../media/image6.png"/><Relationship Id="rId9" Type="http://schemas.openxmlformats.org/officeDocument/2006/relationships/hyperlink" Target="https://firebase.google.com/docs/guides/?authuser=0"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2362200"/>
            <a:ext cx="7772400" cy="1470025"/>
          </a:xfrm>
        </p:spPr>
        <p:txBody>
          <a:bodyPr rtlCol="0">
            <a:noAutofit/>
          </a:bodyPr>
          <a:lstStyle/>
          <a:p>
            <a:pPr algn="ctr" fontAlgn="auto">
              <a:spcAft>
                <a:spcPts val="0"/>
              </a:spcAft>
              <a:defRPr/>
            </a:pPr>
            <a:r>
              <a:rPr lang="en-US" sz="3400" b="1" dirty="0">
                <a:effectLst>
                  <a:outerShdw blurRad="38100" dist="38100" dir="2700000" algn="tl">
                    <a:srgbClr val="000000">
                      <a:alpha val="43137"/>
                    </a:srgbClr>
                  </a:outerShdw>
                </a:effectLst>
                <a:latin typeface="Gill Sans MT" pitchFamily="34" charset="0"/>
                <a:cs typeface="Calibri" pitchFamily="34" charset="0"/>
              </a:rPr>
              <a:t>SARVAJANIK COLLEGE OF ENGINEERING </a:t>
            </a:r>
            <a:r>
              <a:rPr lang="en-US" sz="3400" b="1" dirty="0" smtClean="0">
                <a:effectLst>
                  <a:outerShdw blurRad="38100" dist="38100" dir="2700000" algn="tl">
                    <a:srgbClr val="000000">
                      <a:alpha val="43137"/>
                    </a:srgbClr>
                  </a:outerShdw>
                </a:effectLst>
                <a:latin typeface="Gill Sans MT" pitchFamily="34" charset="0"/>
                <a:cs typeface="Calibri" pitchFamily="34" charset="0"/>
              </a:rPr>
              <a:t>AND TECHNOLOGY</a:t>
            </a:r>
            <a:endParaRPr lang="en-US" sz="3400" b="1" dirty="0">
              <a:effectLst>
                <a:outerShdw blurRad="38100" dist="38100" dir="2700000" algn="tl">
                  <a:srgbClr val="000000">
                    <a:alpha val="43137"/>
                  </a:srgbClr>
                </a:outerShdw>
              </a:effectLst>
              <a:latin typeface="Gill Sans MT" pitchFamily="34" charset="0"/>
              <a:cs typeface="Calibri" pitchFamily="34" charset="0"/>
            </a:endParaRPr>
          </a:p>
        </p:txBody>
      </p:sp>
      <p:sp>
        <p:nvSpPr>
          <p:cNvPr id="3" name="Subtitle 2"/>
          <p:cNvSpPr>
            <a:spLocks noGrp="1"/>
          </p:cNvSpPr>
          <p:nvPr>
            <p:ph type="subTitle" idx="1"/>
          </p:nvPr>
        </p:nvSpPr>
        <p:spPr>
          <a:xfrm>
            <a:off x="1385888" y="4278313"/>
            <a:ext cx="6843712" cy="1752600"/>
          </a:xfrm>
        </p:spPr>
        <p:txBody>
          <a:bodyPr rtlCol="0">
            <a:noAutofit/>
          </a:bodyPr>
          <a:lstStyle/>
          <a:p>
            <a:pPr algn="ctr" fontAlgn="auto">
              <a:spcAft>
                <a:spcPts val="0"/>
              </a:spcAft>
              <a:buFont typeface="Wingdings" charset="2"/>
              <a:buNone/>
              <a:defRPr/>
            </a:pPr>
            <a:r>
              <a:rPr lang="en-US" sz="2700" b="1" u="sng" dirty="0" smtClean="0">
                <a:solidFill>
                  <a:srgbClr val="92D050"/>
                </a:solidFill>
                <a:effectLst>
                  <a:outerShdw blurRad="38100" dist="38100" dir="2700000" algn="tl">
                    <a:srgbClr val="000000">
                      <a:alpha val="43137"/>
                    </a:srgbClr>
                  </a:outerShdw>
                </a:effectLst>
                <a:latin typeface="Gill Sans MT" pitchFamily="34" charset="0"/>
              </a:rPr>
              <a:t>BRANCH</a:t>
            </a:r>
            <a:r>
              <a:rPr lang="en-US" sz="2700" b="1" dirty="0" smtClean="0">
                <a:effectLst>
                  <a:outerShdw blurRad="38100" dist="38100" dir="2700000" algn="tl">
                    <a:srgbClr val="000000">
                      <a:alpha val="43137"/>
                    </a:srgbClr>
                  </a:outerShdw>
                </a:effectLst>
                <a:latin typeface="Gill Sans MT" pitchFamily="34" charset="0"/>
              </a:rPr>
              <a:t> </a:t>
            </a:r>
            <a:endParaRPr lang="en-US" sz="2700" b="1" dirty="0">
              <a:effectLst>
                <a:outerShdw blurRad="38100" dist="38100" dir="2700000" algn="tl">
                  <a:srgbClr val="000000">
                    <a:alpha val="43137"/>
                  </a:srgbClr>
                </a:outerShdw>
              </a:effectLst>
              <a:latin typeface="Gill Sans MT" pitchFamily="34" charset="0"/>
            </a:endParaRPr>
          </a:p>
          <a:p>
            <a:pPr algn="ctr" fontAlgn="auto">
              <a:spcAft>
                <a:spcPts val="0"/>
              </a:spcAft>
              <a:buFont typeface="Wingdings" charset="2"/>
              <a:buNone/>
              <a:defRPr/>
            </a:pPr>
            <a:r>
              <a:rPr lang="en-US" sz="2700" b="1" dirty="0">
                <a:effectLst>
                  <a:outerShdw blurRad="38100" dist="38100" dir="2700000" algn="tl">
                    <a:srgbClr val="000000">
                      <a:alpha val="43137"/>
                    </a:srgbClr>
                  </a:outerShdw>
                </a:effectLst>
                <a:latin typeface="Gill Sans MT" pitchFamily="34" charset="0"/>
              </a:rPr>
              <a:t>INFORMATION TECHNOLOGY(016)</a:t>
            </a:r>
          </a:p>
        </p:txBody>
      </p:sp>
      <p:sp>
        <p:nvSpPr>
          <p:cNvPr id="2052"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fld id="{D697ED10-C1B4-4688-8948-6EA14957146D}" type="slidenum">
              <a:rPr lang="en-US"/>
              <a:pPr eaLnBrk="1" hangingPunct="1"/>
              <a:t>1</a:t>
            </a:fld>
            <a:endParaRPr lang="en-US"/>
          </a:p>
        </p:txBody>
      </p:sp>
      <p:pic>
        <p:nvPicPr>
          <p:cNvPr id="205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04800"/>
            <a:ext cx="1428750"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247650"/>
            <a:ext cx="1752600"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object 2"/>
          <p:cNvSpPr>
            <a:spLocks/>
          </p:cNvSpPr>
          <p:nvPr/>
        </p:nvSpPr>
        <p:spPr bwMode="auto">
          <a:xfrm>
            <a:off x="0" y="0"/>
            <a:ext cx="9144000" cy="6858000"/>
          </a:xfrm>
          <a:custGeom>
            <a:avLst/>
            <a:gdLst>
              <a:gd name="T0" fmla="*/ 0 w 9144000"/>
              <a:gd name="T1" fmla="*/ 6857999 h 6858000"/>
              <a:gd name="T2" fmla="*/ 9143999 w 9144000"/>
              <a:gd name="T3" fmla="*/ 6857999 h 6858000"/>
              <a:gd name="T4" fmla="*/ 9143999 w 9144000"/>
              <a:gd name="T5" fmla="*/ 0 h 6858000"/>
              <a:gd name="T6" fmla="*/ 0 w 9144000"/>
              <a:gd name="T7" fmla="*/ 0 h 6858000"/>
              <a:gd name="T8" fmla="*/ 0 w 9144000"/>
              <a:gd name="T9" fmla="*/ 6857999 h 6858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44000" h="6858000">
                <a:moveTo>
                  <a:pt x="0" y="6857999"/>
                </a:moveTo>
                <a:lnTo>
                  <a:pt x="9143999" y="6857999"/>
                </a:lnTo>
                <a:lnTo>
                  <a:pt x="9143999" y="0"/>
                </a:lnTo>
                <a:lnTo>
                  <a:pt x="0" y="0"/>
                </a:lnTo>
                <a:lnTo>
                  <a:pt x="0" y="6857999"/>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1267" name="object 3"/>
          <p:cNvSpPr>
            <a:spLocks noChangeArrowheads="1"/>
          </p:cNvSpPr>
          <p:nvPr/>
        </p:nvSpPr>
        <p:spPr bwMode="auto">
          <a:xfrm>
            <a:off x="1563688" y="814388"/>
            <a:ext cx="6859587" cy="6043612"/>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sp>
        <p:nvSpPr>
          <p:cNvPr id="11268" name="object 4"/>
          <p:cNvSpPr>
            <a:spLocks noChangeArrowheads="1"/>
          </p:cNvSpPr>
          <p:nvPr/>
        </p:nvSpPr>
        <p:spPr bwMode="auto">
          <a:xfrm>
            <a:off x="708233" y="512387"/>
            <a:ext cx="4675187" cy="5373687"/>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eaLnBrk="1" hangingPunct="1"/>
            <a:r>
              <a:rPr lang="en-US" sz="4000" b="1" i="1" dirty="0" smtClean="0">
                <a:solidFill>
                  <a:schemeClr val="accent1">
                    <a:lumMod val="75000"/>
                  </a:schemeClr>
                </a:solidFill>
                <a:latin typeface="Aparajita" panose="02020603050405020304" pitchFamily="18" charset="0"/>
                <a:cs typeface="Aparajita" panose="02020603050405020304" pitchFamily="18" charset="0"/>
              </a:rPr>
              <a:t>Software  Requirement </a:t>
            </a:r>
            <a:endParaRPr lang="en-US" sz="4000" b="1" i="1" dirty="0">
              <a:solidFill>
                <a:schemeClr val="accent1">
                  <a:lumMod val="75000"/>
                </a:schemeClr>
              </a:solidFill>
              <a:latin typeface="Aparajita" panose="02020603050405020304" pitchFamily="18" charset="0"/>
              <a:cs typeface="Aparajita" panose="02020603050405020304" pitchFamily="18" charset="0"/>
            </a:endParaRPr>
          </a:p>
        </p:txBody>
      </p:sp>
      <p:sp>
        <p:nvSpPr>
          <p:cNvPr id="11269" name="object 5"/>
          <p:cNvSpPr>
            <a:spLocks noChangeArrowheads="1"/>
          </p:cNvSpPr>
          <p:nvPr/>
        </p:nvSpPr>
        <p:spPr bwMode="auto">
          <a:xfrm>
            <a:off x="3486150" y="0"/>
            <a:ext cx="5657850" cy="5130800"/>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sp>
        <p:nvSpPr>
          <p:cNvPr id="11270" name="object 8"/>
          <p:cNvSpPr>
            <a:spLocks noChangeArrowheads="1"/>
          </p:cNvSpPr>
          <p:nvPr/>
        </p:nvSpPr>
        <p:spPr bwMode="auto">
          <a:xfrm>
            <a:off x="4349750" y="1323975"/>
            <a:ext cx="404813" cy="569913"/>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sp>
        <p:nvSpPr>
          <p:cNvPr id="11271" name="object 11"/>
          <p:cNvSpPr>
            <a:spLocks noChangeArrowheads="1"/>
          </p:cNvSpPr>
          <p:nvPr/>
        </p:nvSpPr>
        <p:spPr bwMode="auto">
          <a:xfrm>
            <a:off x="4589463" y="1693863"/>
            <a:ext cx="404812" cy="569912"/>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sp>
        <p:nvSpPr>
          <p:cNvPr id="11272" name="object 14"/>
          <p:cNvSpPr>
            <a:spLocks noChangeArrowheads="1"/>
          </p:cNvSpPr>
          <p:nvPr/>
        </p:nvSpPr>
        <p:spPr bwMode="auto">
          <a:xfrm>
            <a:off x="5521325" y="2060575"/>
            <a:ext cx="404813" cy="569913"/>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sp>
        <p:nvSpPr>
          <p:cNvPr id="11273" name="object 17"/>
          <p:cNvSpPr>
            <a:spLocks noChangeArrowheads="1"/>
          </p:cNvSpPr>
          <p:nvPr/>
        </p:nvSpPr>
        <p:spPr bwMode="auto">
          <a:xfrm>
            <a:off x="3568700" y="2428875"/>
            <a:ext cx="406400" cy="569913"/>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sp>
        <p:nvSpPr>
          <p:cNvPr id="11274" name="object 20"/>
          <p:cNvSpPr>
            <a:spLocks noChangeArrowheads="1"/>
          </p:cNvSpPr>
          <p:nvPr/>
        </p:nvSpPr>
        <p:spPr bwMode="auto">
          <a:xfrm>
            <a:off x="4170363" y="2798763"/>
            <a:ext cx="404812" cy="569912"/>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sp>
        <p:nvSpPr>
          <p:cNvPr id="11275" name="object 23"/>
          <p:cNvSpPr>
            <a:spLocks noChangeArrowheads="1"/>
          </p:cNvSpPr>
          <p:nvPr/>
        </p:nvSpPr>
        <p:spPr bwMode="auto">
          <a:xfrm>
            <a:off x="3911600" y="3165475"/>
            <a:ext cx="406400" cy="569913"/>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sp>
        <p:nvSpPr>
          <p:cNvPr id="11276" name="object 25"/>
          <p:cNvSpPr>
            <a:spLocks noChangeArrowheads="1"/>
          </p:cNvSpPr>
          <p:nvPr/>
        </p:nvSpPr>
        <p:spPr bwMode="auto">
          <a:xfrm>
            <a:off x="2371725" y="3948113"/>
            <a:ext cx="481013" cy="681037"/>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sp>
        <p:nvSpPr>
          <p:cNvPr id="26" name="object 26"/>
          <p:cNvSpPr txBox="1"/>
          <p:nvPr/>
        </p:nvSpPr>
        <p:spPr>
          <a:xfrm>
            <a:off x="1160065" y="1391265"/>
            <a:ext cx="4302125" cy="800219"/>
          </a:xfrm>
          <a:prstGeom prst="rect">
            <a:avLst/>
          </a:prstGeom>
        </p:spPr>
        <p:txBody>
          <a:bodyPr lIns="0" tIns="0" rIns="0" bIns="0">
            <a:spAutoFit/>
          </a:bodyPr>
          <a:lstStyle/>
          <a:p>
            <a:pPr marL="285750" indent="-285750">
              <a:buFont typeface="Arial" pitchFamily="34" charset="0"/>
              <a:buChar char="•"/>
              <a:defRPr/>
            </a:pPr>
            <a:r>
              <a:rPr lang="en-US" sz="2600" b="1" i="1" dirty="0" smtClean="0">
                <a:solidFill>
                  <a:schemeClr val="accent1">
                    <a:lumMod val="75000"/>
                  </a:schemeClr>
                </a:solidFill>
                <a:latin typeface="Aparajita" panose="02020603050405020304" pitchFamily="18" charset="0"/>
                <a:cs typeface="Aparajita" panose="02020603050405020304" pitchFamily="18" charset="0"/>
              </a:rPr>
              <a:t>Android Studio.</a:t>
            </a:r>
          </a:p>
          <a:p>
            <a:pPr marL="285750" indent="-285750">
              <a:buFont typeface="Arial" pitchFamily="34" charset="0"/>
              <a:buChar char="•"/>
              <a:defRPr/>
            </a:pPr>
            <a:r>
              <a:rPr lang="en-US" sz="2600" b="1" i="1" dirty="0" smtClean="0">
                <a:solidFill>
                  <a:schemeClr val="accent1">
                    <a:lumMod val="75000"/>
                  </a:schemeClr>
                </a:solidFill>
                <a:latin typeface="Aparajita" panose="02020603050405020304" pitchFamily="18" charset="0"/>
                <a:cs typeface="Aparajita" panose="02020603050405020304" pitchFamily="18" charset="0"/>
              </a:rPr>
              <a:t>Visual Studio Code.</a:t>
            </a:r>
            <a:endParaRPr sz="2000" dirty="0">
              <a:solidFill>
                <a:schemeClr val="tx2">
                  <a:lumMod val="60000"/>
                  <a:lumOff val="40000"/>
                </a:schemeClr>
              </a:solidFill>
              <a:latin typeface="Times New Roman"/>
              <a:cs typeface="Times New Roman"/>
            </a:endParaRPr>
          </a:p>
        </p:txBody>
      </p:sp>
      <p:sp>
        <p:nvSpPr>
          <p:cNvPr id="11278" name="object 28"/>
          <p:cNvSpPr>
            <a:spLocks noChangeArrowheads="1"/>
          </p:cNvSpPr>
          <p:nvPr/>
        </p:nvSpPr>
        <p:spPr bwMode="auto">
          <a:xfrm>
            <a:off x="3548063" y="211138"/>
            <a:ext cx="827087" cy="1122362"/>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sp>
        <p:nvSpPr>
          <p:cNvPr id="11279" name="object 30"/>
          <p:cNvSpPr>
            <a:spLocks noChangeArrowheads="1"/>
          </p:cNvSpPr>
          <p:nvPr/>
        </p:nvSpPr>
        <p:spPr bwMode="auto">
          <a:xfrm>
            <a:off x="5653088" y="211138"/>
            <a:ext cx="825500" cy="1122362"/>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sp>
        <p:nvSpPr>
          <p:cNvPr id="2" name="TextBox 1"/>
          <p:cNvSpPr txBox="1"/>
          <p:nvPr/>
        </p:nvSpPr>
        <p:spPr>
          <a:xfrm>
            <a:off x="1024353" y="2584659"/>
            <a:ext cx="3656770" cy="707886"/>
          </a:xfrm>
          <a:prstGeom prst="rect">
            <a:avLst/>
          </a:prstGeom>
          <a:noFill/>
        </p:spPr>
        <p:txBody>
          <a:bodyPr wrap="none" rtlCol="0">
            <a:spAutoFit/>
          </a:bodyPr>
          <a:lstStyle/>
          <a:p>
            <a:r>
              <a:rPr lang="en-US" sz="4000" b="1" i="1" dirty="0" smtClean="0">
                <a:solidFill>
                  <a:schemeClr val="accent1">
                    <a:lumMod val="75000"/>
                  </a:schemeClr>
                </a:solidFill>
                <a:latin typeface="Aparajita" panose="02020603050405020304" pitchFamily="18" charset="0"/>
                <a:cs typeface="Aparajita" panose="02020603050405020304" pitchFamily="18" charset="0"/>
              </a:rPr>
              <a:t>Library requirement</a:t>
            </a:r>
            <a:endParaRPr lang="en-US" sz="4000" b="1" i="1" dirty="0">
              <a:solidFill>
                <a:schemeClr val="accent1">
                  <a:lumMod val="75000"/>
                </a:schemeClr>
              </a:solidFill>
              <a:latin typeface="Aparajita" panose="02020603050405020304" pitchFamily="18" charset="0"/>
              <a:cs typeface="Aparajita" panose="02020603050405020304" pitchFamily="18" charset="0"/>
            </a:endParaRPr>
          </a:p>
        </p:txBody>
      </p:sp>
      <p:sp>
        <p:nvSpPr>
          <p:cNvPr id="3" name="TextBox 2"/>
          <p:cNvSpPr txBox="1"/>
          <p:nvPr/>
        </p:nvSpPr>
        <p:spPr>
          <a:xfrm>
            <a:off x="1052714" y="3365500"/>
            <a:ext cx="3938587" cy="2369880"/>
          </a:xfrm>
          <a:prstGeom prst="rect">
            <a:avLst/>
          </a:prstGeom>
          <a:noFill/>
        </p:spPr>
        <p:txBody>
          <a:bodyPr wrap="square" rtlCol="0">
            <a:spAutoFit/>
          </a:bodyPr>
          <a:lstStyle/>
          <a:p>
            <a:pPr marL="285750" indent="-285750">
              <a:buFont typeface="Arial" pitchFamily="34" charset="0"/>
              <a:buChar char="•"/>
              <a:defRPr/>
            </a:pPr>
            <a:r>
              <a:rPr lang="en-US" sz="2600" b="1" i="1" dirty="0" smtClean="0">
                <a:solidFill>
                  <a:schemeClr val="accent1">
                    <a:lumMod val="75000"/>
                  </a:schemeClr>
                </a:solidFill>
                <a:latin typeface="Aparajita" panose="02020603050405020304" pitchFamily="18" charset="0"/>
                <a:cs typeface="Aparajita" panose="02020603050405020304" pitchFamily="18" charset="0"/>
              </a:rPr>
              <a:t>Firebase.</a:t>
            </a:r>
          </a:p>
          <a:p>
            <a:pPr marL="285750" indent="-285750">
              <a:buFont typeface="Arial" pitchFamily="34" charset="0"/>
              <a:buChar char="•"/>
              <a:defRPr/>
            </a:pPr>
            <a:r>
              <a:rPr lang="en-US" sz="2600" b="1" i="1" dirty="0" smtClean="0">
                <a:solidFill>
                  <a:schemeClr val="accent1">
                    <a:lumMod val="75000"/>
                  </a:schemeClr>
                </a:solidFill>
                <a:latin typeface="Aparajita" panose="02020603050405020304" pitchFamily="18" charset="0"/>
                <a:cs typeface="Aparajita" panose="02020603050405020304" pitchFamily="18" charset="0"/>
              </a:rPr>
              <a:t>Mobile Vision.</a:t>
            </a:r>
          </a:p>
          <a:p>
            <a:pPr marL="285750" indent="-285750">
              <a:buFont typeface="Arial" pitchFamily="34" charset="0"/>
              <a:buChar char="•"/>
              <a:defRPr/>
            </a:pPr>
            <a:r>
              <a:rPr lang="en-US" sz="2600" b="1" i="1" dirty="0" err="1" smtClean="0">
                <a:solidFill>
                  <a:schemeClr val="accent1">
                    <a:lumMod val="75000"/>
                  </a:schemeClr>
                </a:solidFill>
                <a:latin typeface="Aparajita" panose="02020603050405020304" pitchFamily="18" charset="0"/>
                <a:cs typeface="Aparajita" panose="02020603050405020304" pitchFamily="18" charset="0"/>
              </a:rPr>
              <a:t>Paytm</a:t>
            </a:r>
            <a:r>
              <a:rPr lang="en-US" sz="2600" b="1" i="1" dirty="0" smtClean="0">
                <a:solidFill>
                  <a:schemeClr val="accent1">
                    <a:lumMod val="75000"/>
                  </a:schemeClr>
                </a:solidFill>
                <a:latin typeface="Aparajita" panose="02020603050405020304" pitchFamily="18" charset="0"/>
                <a:cs typeface="Aparajita" panose="02020603050405020304" pitchFamily="18" charset="0"/>
              </a:rPr>
              <a:t>.</a:t>
            </a:r>
          </a:p>
          <a:p>
            <a:pPr marL="285750" indent="-285750">
              <a:buFont typeface="Arial" pitchFamily="34" charset="0"/>
              <a:buChar char="•"/>
              <a:defRPr/>
            </a:pPr>
            <a:r>
              <a:rPr lang="en-US" sz="2600" b="1" i="1" dirty="0" smtClean="0">
                <a:solidFill>
                  <a:schemeClr val="accent1">
                    <a:lumMod val="75000"/>
                  </a:schemeClr>
                </a:solidFill>
                <a:latin typeface="Aparajita" panose="02020603050405020304" pitchFamily="18" charset="0"/>
                <a:cs typeface="Aparajita" panose="02020603050405020304" pitchFamily="18" charset="0"/>
              </a:rPr>
              <a:t>Gateway.</a:t>
            </a:r>
          </a:p>
          <a:p>
            <a:pPr marL="285750" indent="-285750">
              <a:buFont typeface="Arial" pitchFamily="34" charset="0"/>
              <a:buChar char="•"/>
              <a:defRPr/>
            </a:pPr>
            <a:r>
              <a:rPr lang="en-US" sz="2600" b="1" i="1" dirty="0" smtClean="0">
                <a:solidFill>
                  <a:schemeClr val="accent1">
                    <a:lumMod val="75000"/>
                  </a:schemeClr>
                </a:solidFill>
                <a:latin typeface="Aparajita" panose="02020603050405020304" pitchFamily="18" charset="0"/>
                <a:cs typeface="Aparajita" panose="02020603050405020304" pitchFamily="18" charset="0"/>
              </a:rPr>
              <a:t>Google Map.</a:t>
            </a:r>
            <a:endParaRPr lang="en-US" sz="2600" b="1" i="1" dirty="0">
              <a:latin typeface="Aparajita" panose="02020603050405020304" pitchFamily="18" charset="0"/>
              <a:cs typeface="Aparajita" panose="02020603050405020304" pitchFamily="18" charset="0"/>
            </a:endParaRPr>
          </a:p>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381000" y="293687"/>
            <a:ext cx="7315200" cy="773113"/>
          </a:xfrm>
        </p:spPr>
        <p:txBody>
          <a:bodyPr>
            <a:normAutofit/>
          </a:bodyPr>
          <a:lstStyle/>
          <a:p>
            <a:pPr algn="ctr"/>
            <a:r>
              <a:rPr lang="en-US" sz="4400" b="1" i="1" dirty="0" smtClean="0">
                <a:latin typeface="Aparajita" panose="02020603050405020304" pitchFamily="18" charset="0"/>
                <a:cs typeface="Aparajita" panose="02020603050405020304" pitchFamily="18" charset="0"/>
              </a:rPr>
              <a:t>Use-Case </a:t>
            </a:r>
            <a:r>
              <a:rPr lang="en-US" sz="4400" b="1" i="1" dirty="0" smtClean="0">
                <a:latin typeface="Aparajita" panose="02020603050405020304" pitchFamily="18" charset="0"/>
                <a:cs typeface="Aparajita" panose="02020603050405020304" pitchFamily="18" charset="0"/>
              </a:rPr>
              <a:t>Diagram</a:t>
            </a:r>
          </a:p>
        </p:txBody>
      </p:sp>
      <p:pic>
        <p:nvPicPr>
          <p:cNvPr id="12291"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038896"/>
            <a:ext cx="7239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7172" y="228600"/>
            <a:ext cx="7315200" cy="620713"/>
          </a:xfrm>
        </p:spPr>
        <p:txBody>
          <a:bodyPr>
            <a:noAutofit/>
          </a:bodyPr>
          <a:lstStyle/>
          <a:p>
            <a:pPr algn="ctr"/>
            <a:r>
              <a:rPr lang="en-US" sz="4400" b="1" i="1" dirty="0" smtClean="0">
                <a:latin typeface="Aparajita" panose="02020603050405020304" pitchFamily="18" charset="0"/>
                <a:cs typeface="Aparajita" panose="02020603050405020304" pitchFamily="18" charset="0"/>
              </a:rPr>
              <a:t>Sequence Diagram</a:t>
            </a:r>
          </a:p>
        </p:txBody>
      </p:sp>
      <p:pic>
        <p:nvPicPr>
          <p:cNvPr id="1331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143000"/>
            <a:ext cx="6858000" cy="491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152400" y="223043"/>
            <a:ext cx="7315200" cy="620713"/>
          </a:xfrm>
        </p:spPr>
        <p:txBody>
          <a:bodyPr>
            <a:noAutofit/>
          </a:bodyPr>
          <a:lstStyle/>
          <a:p>
            <a:pPr algn="ctr"/>
            <a:r>
              <a:rPr lang="en-US" sz="4400" b="1" i="1" dirty="0" smtClean="0">
                <a:latin typeface="Aparajita" panose="02020603050405020304" pitchFamily="18" charset="0"/>
                <a:cs typeface="Aparajita" panose="02020603050405020304" pitchFamily="18" charset="0"/>
              </a:rPr>
              <a:t>Activity diagram</a:t>
            </a:r>
          </a:p>
        </p:txBody>
      </p:sp>
      <p:pic>
        <p:nvPicPr>
          <p:cNvPr id="14339"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447800"/>
            <a:ext cx="5715000"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TextBox 3"/>
          <p:cNvSpPr txBox="1">
            <a:spLocks noChangeArrowheads="1"/>
          </p:cNvSpPr>
          <p:nvPr/>
        </p:nvSpPr>
        <p:spPr bwMode="auto">
          <a:xfrm>
            <a:off x="2590800" y="3168650"/>
            <a:ext cx="533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t>yes</a:t>
            </a:r>
          </a:p>
        </p:txBody>
      </p:sp>
      <p:sp>
        <p:nvSpPr>
          <p:cNvPr id="14341" name="TextBox 5"/>
          <p:cNvSpPr txBox="1">
            <a:spLocks noChangeArrowheads="1"/>
          </p:cNvSpPr>
          <p:nvPr/>
        </p:nvSpPr>
        <p:spPr bwMode="auto">
          <a:xfrm>
            <a:off x="5638800" y="3135313"/>
            <a:ext cx="533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solidFill>
                  <a:schemeClr val="tx2"/>
                </a:solidFill>
              </a:rPr>
              <a:t>no</a:t>
            </a:r>
          </a:p>
        </p:txBody>
      </p:sp>
      <p:sp>
        <p:nvSpPr>
          <p:cNvPr id="14342" name="TextBox 4"/>
          <p:cNvSpPr txBox="1">
            <a:spLocks noChangeArrowheads="1"/>
          </p:cNvSpPr>
          <p:nvPr/>
        </p:nvSpPr>
        <p:spPr bwMode="auto">
          <a:xfrm>
            <a:off x="2565400" y="3135313"/>
            <a:ext cx="4905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solidFill>
                  <a:schemeClr val="tx2"/>
                </a:solidFill>
              </a:rPr>
              <a:t>yes</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389452" y="250065"/>
            <a:ext cx="7315200" cy="609600"/>
          </a:xfrm>
        </p:spPr>
        <p:txBody>
          <a:bodyPr>
            <a:noAutofit/>
          </a:bodyPr>
          <a:lstStyle/>
          <a:p>
            <a:pPr algn="ctr"/>
            <a:r>
              <a:rPr lang="en-US" sz="4400" b="1" i="1" dirty="0" smtClean="0">
                <a:latin typeface="Aparajita" panose="02020603050405020304" pitchFamily="18" charset="0"/>
                <a:cs typeface="Aparajita" panose="02020603050405020304" pitchFamily="18" charset="0"/>
              </a:rPr>
              <a:t>Screenshots of implementation</a:t>
            </a:r>
          </a:p>
        </p:txBody>
      </p:sp>
      <p:sp>
        <p:nvSpPr>
          <p:cNvPr id="15363"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15364" name="Object 3"/>
          <p:cNvGraphicFramePr>
            <a:graphicFrameLocks/>
          </p:cNvGraphicFramePr>
          <p:nvPr>
            <p:extLst>
              <p:ext uri="{D42A27DB-BD31-4B8C-83A1-F6EECF244321}">
                <p14:modId xmlns:p14="http://schemas.microsoft.com/office/powerpoint/2010/main" val="2542494584"/>
              </p:ext>
            </p:extLst>
          </p:nvPr>
        </p:nvGraphicFramePr>
        <p:xfrm>
          <a:off x="533400" y="1371600"/>
          <a:ext cx="2867025" cy="5067300"/>
        </p:xfrm>
        <a:graphic>
          <a:graphicData uri="http://schemas.openxmlformats.org/presentationml/2006/ole">
            <mc:AlternateContent xmlns:mc="http://schemas.openxmlformats.org/markup-compatibility/2006">
              <mc:Choice xmlns:v="urn:schemas-microsoft-com:vml" Requires="v">
                <p:oleObj spid="_x0000_s15411" name="Picture" r:id="rId3" imgW="0" imgH="0" progId="StaticMetafile">
                  <p:embed/>
                </p:oleObj>
              </mc:Choice>
              <mc:Fallback>
                <p:oleObj name="Picture" r:id="rId3" imgW="0" imgH="0" progId="StaticMetafile">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371600"/>
                        <a:ext cx="2867025" cy="5067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65"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15366" name="Object 5"/>
          <p:cNvGraphicFramePr>
            <a:graphicFrameLocks/>
          </p:cNvGraphicFramePr>
          <p:nvPr>
            <p:extLst>
              <p:ext uri="{D42A27DB-BD31-4B8C-83A1-F6EECF244321}">
                <p14:modId xmlns:p14="http://schemas.microsoft.com/office/powerpoint/2010/main" val="1841448369"/>
              </p:ext>
            </p:extLst>
          </p:nvPr>
        </p:nvGraphicFramePr>
        <p:xfrm>
          <a:off x="4419600" y="1371600"/>
          <a:ext cx="2628900" cy="5086350"/>
        </p:xfrm>
        <a:graphic>
          <a:graphicData uri="http://schemas.openxmlformats.org/presentationml/2006/ole">
            <mc:AlternateContent xmlns:mc="http://schemas.openxmlformats.org/markup-compatibility/2006">
              <mc:Choice xmlns:v="urn:schemas-microsoft-com:vml" Requires="v">
                <p:oleObj spid="_x0000_s15412" name="Picture" r:id="rId5" imgW="0" imgH="0" progId="StaticMetafile">
                  <p:embed/>
                </p:oleObj>
              </mc:Choice>
              <mc:Fallback>
                <p:oleObj name="Picture" r:id="rId5" imgW="0" imgH="0" progId="StaticMetafile">
                  <p:embed/>
                  <p:pic>
                    <p:nvPicPr>
                      <p:cNvPr id="0" name="Object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9600" y="1371600"/>
                        <a:ext cx="2628900" cy="508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16387" name="Object 3"/>
          <p:cNvGraphicFramePr>
            <a:graphicFrameLocks/>
          </p:cNvGraphicFramePr>
          <p:nvPr>
            <p:extLst>
              <p:ext uri="{D42A27DB-BD31-4B8C-83A1-F6EECF244321}">
                <p14:modId xmlns:p14="http://schemas.microsoft.com/office/powerpoint/2010/main" val="2520237269"/>
              </p:ext>
            </p:extLst>
          </p:nvPr>
        </p:nvGraphicFramePr>
        <p:xfrm>
          <a:off x="609600" y="990600"/>
          <a:ext cx="2895600" cy="4629150"/>
        </p:xfrm>
        <a:graphic>
          <a:graphicData uri="http://schemas.openxmlformats.org/presentationml/2006/ole">
            <mc:AlternateContent xmlns:mc="http://schemas.openxmlformats.org/markup-compatibility/2006">
              <mc:Choice xmlns:v="urn:schemas-microsoft-com:vml" Requires="v">
                <p:oleObj spid="_x0000_s16432" name="Picture" r:id="rId3" imgW="6857143" imgH="12190476" progId="StaticMetafile">
                  <p:embed/>
                </p:oleObj>
              </mc:Choice>
              <mc:Fallback>
                <p:oleObj name="Picture" r:id="rId3" imgW="6857143" imgH="12190476" progId="StaticMetafile">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990600"/>
                        <a:ext cx="2895600" cy="4629150"/>
                      </a:xfrm>
                      <a:prstGeom prst="rect">
                        <a:avLst/>
                      </a:prstGeom>
                      <a:solidFill>
                        <a:srgbClr val="FFFFFF"/>
                      </a:solidFill>
                      <a:ln>
                        <a:noFill/>
                      </a:ln>
                      <a:extLst/>
                    </p:spPr>
                  </p:pic>
                </p:oleObj>
              </mc:Fallback>
            </mc:AlternateContent>
          </a:graphicData>
        </a:graphic>
      </p:graphicFrame>
      <p:sp>
        <p:nvSpPr>
          <p:cNvPr id="16388" name="Rectangle 4"/>
          <p:cNvSpPr>
            <a:spLocks noChangeArrowheads="1"/>
          </p:cNvSpPr>
          <p:nvPr/>
        </p:nvSpPr>
        <p:spPr bwMode="auto">
          <a:xfrm>
            <a:off x="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16389" name="Object 5"/>
          <p:cNvGraphicFramePr>
            <a:graphicFrameLocks/>
          </p:cNvGraphicFramePr>
          <p:nvPr>
            <p:extLst>
              <p:ext uri="{D42A27DB-BD31-4B8C-83A1-F6EECF244321}">
                <p14:modId xmlns:p14="http://schemas.microsoft.com/office/powerpoint/2010/main" val="139088783"/>
              </p:ext>
            </p:extLst>
          </p:nvPr>
        </p:nvGraphicFramePr>
        <p:xfrm>
          <a:off x="4648200" y="1019175"/>
          <a:ext cx="2743200" cy="4600575"/>
        </p:xfrm>
        <a:graphic>
          <a:graphicData uri="http://schemas.openxmlformats.org/presentationml/2006/ole">
            <mc:AlternateContent xmlns:mc="http://schemas.openxmlformats.org/markup-compatibility/2006">
              <mc:Choice xmlns:v="urn:schemas-microsoft-com:vml" Requires="v">
                <p:oleObj spid="_x0000_s16433" name="Picture" r:id="rId5" imgW="0" imgH="0" progId="StaticMetafile">
                  <p:embed/>
                </p:oleObj>
              </mc:Choice>
              <mc:Fallback>
                <p:oleObj name="Picture" r:id="rId5" imgW="0" imgH="0" progId="StaticMetafile">
                  <p:embed/>
                  <p:pic>
                    <p:nvPicPr>
                      <p:cNvPr id="0" name="Object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8200" y="1019175"/>
                        <a:ext cx="2743200" cy="4600575"/>
                      </a:xfrm>
                      <a:prstGeom prst="rect">
                        <a:avLst/>
                      </a:prstGeom>
                      <a:solidFill>
                        <a:srgbClr val="FFFFFF"/>
                      </a:solidFill>
                      <a:ln>
                        <a:noFill/>
                      </a:ln>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C:\Users\Admin\Downloads\WhatsApp Image 2019-04-09 at 11.05.00 AM.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609600"/>
            <a:ext cx="2895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Rectangle 2"/>
          <p:cNvSpPr>
            <a:spLocks noChangeArrowheads="1"/>
          </p:cNvSpPr>
          <p:nvPr/>
        </p:nvSpPr>
        <p:spPr bwMode="auto">
          <a:xfrm>
            <a:off x="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17412" name="Object 4"/>
          <p:cNvGraphicFramePr>
            <a:graphicFrameLocks/>
          </p:cNvGraphicFramePr>
          <p:nvPr>
            <p:extLst>
              <p:ext uri="{D42A27DB-BD31-4B8C-83A1-F6EECF244321}">
                <p14:modId xmlns:p14="http://schemas.microsoft.com/office/powerpoint/2010/main" val="2841718572"/>
              </p:ext>
            </p:extLst>
          </p:nvPr>
        </p:nvGraphicFramePr>
        <p:xfrm>
          <a:off x="4724400" y="563562"/>
          <a:ext cx="3048000" cy="5030788"/>
        </p:xfrm>
        <a:graphic>
          <a:graphicData uri="http://schemas.openxmlformats.org/presentationml/2006/ole">
            <mc:AlternateContent xmlns:mc="http://schemas.openxmlformats.org/markup-compatibility/2006">
              <mc:Choice xmlns:v="urn:schemas-microsoft-com:vml" Requires="v">
                <p:oleObj spid="_x0000_s17434" name="Picture" r:id="rId4" imgW="0" imgH="0" progId="StaticMetafile">
                  <p:embed/>
                </p:oleObj>
              </mc:Choice>
              <mc:Fallback>
                <p:oleObj name="Picture" r:id="rId4" imgW="0" imgH="0" progId="StaticMetafile">
                  <p:embed/>
                  <p:pic>
                    <p:nvPicPr>
                      <p:cNvPr id="0"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563562"/>
                        <a:ext cx="3048000" cy="5030788"/>
                      </a:xfrm>
                      <a:prstGeom prst="rect">
                        <a:avLst/>
                      </a:prstGeom>
                      <a:solidFill>
                        <a:srgbClr val="FFFFFF"/>
                      </a:solidFill>
                      <a:ln>
                        <a:noFill/>
                      </a:ln>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18435" name="Object 2"/>
          <p:cNvGraphicFramePr>
            <a:graphicFrameLocks/>
          </p:cNvGraphicFramePr>
          <p:nvPr>
            <p:extLst>
              <p:ext uri="{D42A27DB-BD31-4B8C-83A1-F6EECF244321}">
                <p14:modId xmlns:p14="http://schemas.microsoft.com/office/powerpoint/2010/main" val="2637558692"/>
              </p:ext>
            </p:extLst>
          </p:nvPr>
        </p:nvGraphicFramePr>
        <p:xfrm>
          <a:off x="533400" y="533400"/>
          <a:ext cx="2895600" cy="5353050"/>
        </p:xfrm>
        <a:graphic>
          <a:graphicData uri="http://schemas.openxmlformats.org/presentationml/2006/ole">
            <mc:AlternateContent xmlns:mc="http://schemas.openxmlformats.org/markup-compatibility/2006">
              <mc:Choice xmlns:v="urn:schemas-microsoft-com:vml" Requires="v">
                <p:oleObj spid="_x0000_s18480" name="Picture" r:id="rId3" imgW="0" imgH="0" progId="StaticMetafile">
                  <p:embed/>
                </p:oleObj>
              </mc:Choice>
              <mc:Fallback>
                <p:oleObj name="Picture" r:id="rId3" imgW="0" imgH="0" progId="StaticMetafile">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533400"/>
                        <a:ext cx="2895600" cy="5353050"/>
                      </a:xfrm>
                      <a:prstGeom prst="rect">
                        <a:avLst/>
                      </a:prstGeom>
                      <a:solidFill>
                        <a:srgbClr val="FFFFFF"/>
                      </a:solidFill>
                      <a:ln>
                        <a:noFill/>
                      </a:ln>
                      <a:extLst/>
                    </p:spPr>
                  </p:pic>
                </p:oleObj>
              </mc:Fallback>
            </mc:AlternateContent>
          </a:graphicData>
        </a:graphic>
      </p:graphicFrame>
      <p:sp>
        <p:nvSpPr>
          <p:cNvPr id="18436" name="Rectangle 4"/>
          <p:cNvSpPr>
            <a:spLocks noChangeArrowheads="1"/>
          </p:cNvSpPr>
          <p:nvPr/>
        </p:nvSpPr>
        <p:spPr bwMode="auto">
          <a:xfrm>
            <a:off x="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18437" name="Object 4"/>
          <p:cNvGraphicFramePr>
            <a:graphicFrameLocks/>
          </p:cNvGraphicFramePr>
          <p:nvPr>
            <p:extLst>
              <p:ext uri="{D42A27DB-BD31-4B8C-83A1-F6EECF244321}">
                <p14:modId xmlns:p14="http://schemas.microsoft.com/office/powerpoint/2010/main" val="3591349449"/>
              </p:ext>
            </p:extLst>
          </p:nvPr>
        </p:nvGraphicFramePr>
        <p:xfrm>
          <a:off x="4572000" y="492885"/>
          <a:ext cx="2800350" cy="5372100"/>
        </p:xfrm>
        <a:graphic>
          <a:graphicData uri="http://schemas.openxmlformats.org/presentationml/2006/ole">
            <mc:AlternateContent xmlns:mc="http://schemas.openxmlformats.org/markup-compatibility/2006">
              <mc:Choice xmlns:v="urn:schemas-microsoft-com:vml" Requires="v">
                <p:oleObj spid="_x0000_s18481" name="Picture" r:id="rId5" imgW="0" imgH="0" progId="StaticMetafile">
                  <p:embed/>
                </p:oleObj>
              </mc:Choice>
              <mc:Fallback>
                <p:oleObj name="Picture" r:id="rId5" imgW="0" imgH="0" progId="StaticMetafile">
                  <p:embed/>
                  <p:pic>
                    <p:nvPicPr>
                      <p:cNvPr id="0" name="Object 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492885"/>
                        <a:ext cx="2800350" cy="5372100"/>
                      </a:xfrm>
                      <a:prstGeom prst="rect">
                        <a:avLst/>
                      </a:prstGeom>
                      <a:solidFill>
                        <a:srgbClr val="FFFFFF"/>
                      </a:solidFill>
                      <a:ln>
                        <a:noFill/>
                      </a:ln>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19459" name="Object 2"/>
          <p:cNvGraphicFramePr>
            <a:graphicFrameLocks/>
          </p:cNvGraphicFramePr>
          <p:nvPr>
            <p:extLst>
              <p:ext uri="{D42A27DB-BD31-4B8C-83A1-F6EECF244321}">
                <p14:modId xmlns:p14="http://schemas.microsoft.com/office/powerpoint/2010/main" val="287026066"/>
              </p:ext>
            </p:extLst>
          </p:nvPr>
        </p:nvGraphicFramePr>
        <p:xfrm>
          <a:off x="533400" y="609600"/>
          <a:ext cx="2971800" cy="5257800"/>
        </p:xfrm>
        <a:graphic>
          <a:graphicData uri="http://schemas.openxmlformats.org/presentationml/2006/ole">
            <mc:AlternateContent xmlns:mc="http://schemas.openxmlformats.org/markup-compatibility/2006">
              <mc:Choice xmlns:v="urn:schemas-microsoft-com:vml" Requires="v">
                <p:oleObj spid="_x0000_s19504" name="Picture" r:id="rId3" imgW="0" imgH="0" progId="StaticMetafile">
                  <p:embed/>
                </p:oleObj>
              </mc:Choice>
              <mc:Fallback>
                <p:oleObj name="Picture" r:id="rId3" imgW="0" imgH="0" progId="StaticMetafile">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609600"/>
                        <a:ext cx="2971800" cy="5257800"/>
                      </a:xfrm>
                      <a:prstGeom prst="rect">
                        <a:avLst/>
                      </a:prstGeom>
                      <a:solidFill>
                        <a:srgbClr val="FFFFFF"/>
                      </a:solidFill>
                      <a:ln>
                        <a:noFill/>
                      </a:ln>
                      <a:extLst/>
                    </p:spPr>
                  </p:pic>
                </p:oleObj>
              </mc:Fallback>
            </mc:AlternateContent>
          </a:graphicData>
        </a:graphic>
      </p:graphicFrame>
      <p:sp>
        <p:nvSpPr>
          <p:cNvPr id="19460" name="Rectangle 4"/>
          <p:cNvSpPr>
            <a:spLocks noChangeArrowheads="1"/>
          </p:cNvSpPr>
          <p:nvPr/>
        </p:nvSpPr>
        <p:spPr bwMode="auto">
          <a:xfrm>
            <a:off x="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19461" name="Object 4"/>
          <p:cNvGraphicFramePr>
            <a:graphicFrameLocks/>
          </p:cNvGraphicFramePr>
          <p:nvPr>
            <p:extLst>
              <p:ext uri="{D42A27DB-BD31-4B8C-83A1-F6EECF244321}">
                <p14:modId xmlns:p14="http://schemas.microsoft.com/office/powerpoint/2010/main" val="355798915"/>
              </p:ext>
            </p:extLst>
          </p:nvPr>
        </p:nvGraphicFramePr>
        <p:xfrm>
          <a:off x="4419600" y="645284"/>
          <a:ext cx="2867025" cy="5298315"/>
        </p:xfrm>
        <a:graphic>
          <a:graphicData uri="http://schemas.openxmlformats.org/presentationml/2006/ole">
            <mc:AlternateContent xmlns:mc="http://schemas.openxmlformats.org/markup-compatibility/2006">
              <mc:Choice xmlns:v="urn:schemas-microsoft-com:vml" Requires="v">
                <p:oleObj spid="_x0000_s19505" name="Picture" r:id="rId5" imgW="0" imgH="0" progId="StaticMetafile">
                  <p:embed/>
                </p:oleObj>
              </mc:Choice>
              <mc:Fallback>
                <p:oleObj name="Picture" r:id="rId5" imgW="0" imgH="0" progId="StaticMetafile">
                  <p:embed/>
                  <p:pic>
                    <p:nvPicPr>
                      <p:cNvPr id="0" name="Object 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9600" y="645284"/>
                        <a:ext cx="2867025" cy="5298315"/>
                      </a:xfrm>
                      <a:prstGeom prst="rect">
                        <a:avLst/>
                      </a:prstGeom>
                      <a:solidFill>
                        <a:srgbClr val="FFFFFF"/>
                      </a:solidFill>
                      <a:ln>
                        <a:noFill/>
                      </a:ln>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20483" name="Object 2"/>
          <p:cNvGraphicFramePr>
            <a:graphicFrameLocks/>
          </p:cNvGraphicFramePr>
          <p:nvPr>
            <p:extLst>
              <p:ext uri="{D42A27DB-BD31-4B8C-83A1-F6EECF244321}">
                <p14:modId xmlns:p14="http://schemas.microsoft.com/office/powerpoint/2010/main" val="1093015329"/>
              </p:ext>
            </p:extLst>
          </p:nvPr>
        </p:nvGraphicFramePr>
        <p:xfrm>
          <a:off x="609600" y="609600"/>
          <a:ext cx="3048000" cy="4953000"/>
        </p:xfrm>
        <a:graphic>
          <a:graphicData uri="http://schemas.openxmlformats.org/presentationml/2006/ole">
            <mc:AlternateContent xmlns:mc="http://schemas.openxmlformats.org/markup-compatibility/2006">
              <mc:Choice xmlns:v="urn:schemas-microsoft-com:vml" Requires="v">
                <p:oleObj spid="_x0000_s20528" name="Picture" r:id="rId3" imgW="0" imgH="0" progId="StaticMetafile">
                  <p:embed/>
                </p:oleObj>
              </mc:Choice>
              <mc:Fallback>
                <p:oleObj name="Picture" r:id="rId3" imgW="0" imgH="0" progId="StaticMetafile">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609600"/>
                        <a:ext cx="3048000" cy="4953000"/>
                      </a:xfrm>
                      <a:prstGeom prst="rect">
                        <a:avLst/>
                      </a:prstGeom>
                      <a:solidFill>
                        <a:srgbClr val="FFFFFF"/>
                      </a:solidFill>
                      <a:ln>
                        <a:noFill/>
                      </a:ln>
                      <a:extLst/>
                    </p:spPr>
                  </p:pic>
                </p:oleObj>
              </mc:Fallback>
            </mc:AlternateContent>
          </a:graphicData>
        </a:graphic>
      </p:graphicFrame>
      <p:sp>
        <p:nvSpPr>
          <p:cNvPr id="20484" name="Rectangle 4"/>
          <p:cNvSpPr>
            <a:spLocks noChangeArrowheads="1"/>
          </p:cNvSpPr>
          <p:nvPr/>
        </p:nvSpPr>
        <p:spPr bwMode="auto">
          <a:xfrm>
            <a:off x="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20485" name="Object 4"/>
          <p:cNvGraphicFramePr>
            <a:graphicFrameLocks/>
          </p:cNvGraphicFramePr>
          <p:nvPr>
            <p:extLst>
              <p:ext uri="{D42A27DB-BD31-4B8C-83A1-F6EECF244321}">
                <p14:modId xmlns:p14="http://schemas.microsoft.com/office/powerpoint/2010/main" val="1898190634"/>
              </p:ext>
            </p:extLst>
          </p:nvPr>
        </p:nvGraphicFramePr>
        <p:xfrm>
          <a:off x="4800600" y="643407"/>
          <a:ext cx="2895600" cy="4919193"/>
        </p:xfrm>
        <a:graphic>
          <a:graphicData uri="http://schemas.openxmlformats.org/presentationml/2006/ole">
            <mc:AlternateContent xmlns:mc="http://schemas.openxmlformats.org/markup-compatibility/2006">
              <mc:Choice xmlns:v="urn:schemas-microsoft-com:vml" Requires="v">
                <p:oleObj spid="_x0000_s20529" name="Picture" r:id="rId5" imgW="0" imgH="0" progId="StaticMetafile">
                  <p:embed/>
                </p:oleObj>
              </mc:Choice>
              <mc:Fallback>
                <p:oleObj name="Picture" r:id="rId5" imgW="0" imgH="0" progId="StaticMetafile">
                  <p:embed/>
                  <p:pic>
                    <p:nvPicPr>
                      <p:cNvPr id="0" name="Object 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0600" y="643407"/>
                        <a:ext cx="2895600" cy="4919193"/>
                      </a:xfrm>
                      <a:prstGeom prst="rect">
                        <a:avLst/>
                      </a:prstGeom>
                      <a:solidFill>
                        <a:srgbClr val="FFFFFF"/>
                      </a:solidFill>
                      <a:ln>
                        <a:noFill/>
                      </a:ln>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3000" y="4343400"/>
            <a:ext cx="5410200" cy="1569660"/>
          </a:xfrm>
          <a:prstGeom prst="rect">
            <a:avLst/>
          </a:prstGeom>
        </p:spPr>
        <p:txBody>
          <a:bodyPr wrap="square">
            <a:spAutoFit/>
          </a:bodyPr>
          <a:lstStyle/>
          <a:p>
            <a:pPr algn="ctr"/>
            <a:r>
              <a:rPr lang="en-US" sz="9600" b="1" i="1" dirty="0" smtClean="0">
                <a:solidFill>
                  <a:schemeClr val="accent1">
                    <a:lumMod val="75000"/>
                  </a:schemeClr>
                </a:solidFill>
                <a:latin typeface="Aparajita" panose="02020603050405020304" pitchFamily="18" charset="0"/>
                <a:cs typeface="Aparajita" panose="02020603050405020304" pitchFamily="18" charset="0"/>
              </a:rPr>
              <a:t>Easy Tow</a:t>
            </a:r>
            <a:endParaRPr lang="en-US" sz="9600" i="1" dirty="0">
              <a:solidFill>
                <a:schemeClr val="accent1">
                  <a:lumMod val="75000"/>
                </a:schemeClr>
              </a:solidFill>
              <a:latin typeface="Aparajita" panose="02020603050405020304" pitchFamily="18" charset="0"/>
              <a:cs typeface="Aparajita"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762000"/>
            <a:ext cx="4419600" cy="340368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228600" y="304800"/>
            <a:ext cx="7315200" cy="773113"/>
          </a:xfrm>
        </p:spPr>
        <p:txBody>
          <a:bodyPr>
            <a:normAutofit/>
          </a:bodyPr>
          <a:lstStyle/>
          <a:p>
            <a:pPr algn="ctr"/>
            <a:r>
              <a:rPr lang="en-US" sz="4400" b="1" i="1" dirty="0" smtClean="0">
                <a:latin typeface="Aparajita" panose="02020603050405020304" pitchFamily="18" charset="0"/>
                <a:cs typeface="Aparajita" panose="02020603050405020304" pitchFamily="18" charset="0"/>
              </a:rPr>
              <a:t>Future Scope</a:t>
            </a:r>
          </a:p>
        </p:txBody>
      </p:sp>
      <p:sp>
        <p:nvSpPr>
          <p:cNvPr id="3" name="Rectangle 2"/>
          <p:cNvSpPr/>
          <p:nvPr/>
        </p:nvSpPr>
        <p:spPr>
          <a:xfrm>
            <a:off x="1143000" y="1295400"/>
            <a:ext cx="4572000" cy="3693319"/>
          </a:xfrm>
          <a:prstGeom prst="rect">
            <a:avLst/>
          </a:prstGeom>
        </p:spPr>
        <p:txBody>
          <a:bodyPr>
            <a:spAutoFit/>
          </a:bodyPr>
          <a:lstStyle/>
          <a:p>
            <a:pPr marL="285750" indent="-285750">
              <a:buFont typeface="Arial" pitchFamily="34" charset="0"/>
              <a:buChar char="•"/>
              <a:defRPr/>
            </a:pPr>
            <a:r>
              <a:rPr lang="en-US" sz="2600" b="1" i="1" dirty="0">
                <a:solidFill>
                  <a:schemeClr val="accent1">
                    <a:lumMod val="75000"/>
                  </a:schemeClr>
                </a:solidFill>
                <a:latin typeface="Aparajita" panose="02020603050405020304" pitchFamily="18" charset="0"/>
                <a:cs typeface="Aparajita" panose="02020603050405020304" pitchFamily="18" charset="0"/>
              </a:rPr>
              <a:t>Website</a:t>
            </a:r>
          </a:p>
          <a:p>
            <a:pPr>
              <a:defRPr/>
            </a:pPr>
            <a:endParaRPr lang="en-US" sz="2600" b="1" i="1" dirty="0">
              <a:solidFill>
                <a:schemeClr val="accent1">
                  <a:lumMod val="75000"/>
                </a:schemeClr>
              </a:solidFill>
              <a:latin typeface="Aparajita" panose="02020603050405020304" pitchFamily="18" charset="0"/>
              <a:cs typeface="Aparajita" panose="02020603050405020304" pitchFamily="18" charset="0"/>
            </a:endParaRPr>
          </a:p>
          <a:p>
            <a:pPr marL="285750" indent="-285750">
              <a:buFont typeface="Arial" pitchFamily="34" charset="0"/>
              <a:buChar char="•"/>
              <a:defRPr/>
            </a:pPr>
            <a:r>
              <a:rPr lang="en-US" sz="2600" b="1" i="1" dirty="0">
                <a:solidFill>
                  <a:schemeClr val="accent1">
                    <a:lumMod val="75000"/>
                  </a:schemeClr>
                </a:solidFill>
                <a:latin typeface="Aparajita" panose="02020603050405020304" pitchFamily="18" charset="0"/>
                <a:cs typeface="Aparajita" panose="02020603050405020304" pitchFamily="18" charset="0"/>
              </a:rPr>
              <a:t>Speech to text</a:t>
            </a:r>
          </a:p>
          <a:p>
            <a:pPr>
              <a:defRPr/>
            </a:pPr>
            <a:endParaRPr lang="en-US" sz="2600" b="1" i="1" dirty="0">
              <a:solidFill>
                <a:schemeClr val="accent1">
                  <a:lumMod val="75000"/>
                </a:schemeClr>
              </a:solidFill>
              <a:latin typeface="Aparajita" panose="02020603050405020304" pitchFamily="18" charset="0"/>
              <a:cs typeface="Aparajita" panose="02020603050405020304" pitchFamily="18" charset="0"/>
            </a:endParaRPr>
          </a:p>
          <a:p>
            <a:pPr marL="285750" indent="-285750">
              <a:buFont typeface="Arial" pitchFamily="34" charset="0"/>
              <a:buChar char="•"/>
              <a:defRPr/>
            </a:pPr>
            <a:r>
              <a:rPr lang="en-US" sz="2600" b="1" i="1" dirty="0">
                <a:solidFill>
                  <a:schemeClr val="accent1">
                    <a:lumMod val="75000"/>
                  </a:schemeClr>
                </a:solidFill>
                <a:latin typeface="Aparajita" panose="02020603050405020304" pitchFamily="18" charset="0"/>
                <a:cs typeface="Aparajita" panose="02020603050405020304" pitchFamily="18" charset="0"/>
              </a:rPr>
              <a:t>SMS</a:t>
            </a:r>
          </a:p>
          <a:p>
            <a:pPr>
              <a:defRPr/>
            </a:pPr>
            <a:endParaRPr lang="en-US" sz="2600" b="1" i="1" dirty="0">
              <a:solidFill>
                <a:schemeClr val="accent1">
                  <a:lumMod val="75000"/>
                </a:schemeClr>
              </a:solidFill>
              <a:latin typeface="Aparajita" panose="02020603050405020304" pitchFamily="18" charset="0"/>
              <a:cs typeface="Aparajita" panose="02020603050405020304" pitchFamily="18" charset="0"/>
            </a:endParaRPr>
          </a:p>
          <a:p>
            <a:pPr marL="285750" indent="-285750">
              <a:buFont typeface="Arial" pitchFamily="34" charset="0"/>
              <a:buChar char="•"/>
              <a:defRPr/>
            </a:pPr>
            <a:r>
              <a:rPr lang="en-US" sz="2600" b="1" i="1" dirty="0">
                <a:solidFill>
                  <a:schemeClr val="accent1">
                    <a:lumMod val="75000"/>
                  </a:schemeClr>
                </a:solidFill>
                <a:latin typeface="Aparajita" panose="02020603050405020304" pitchFamily="18" charset="0"/>
                <a:cs typeface="Aparajita" panose="02020603050405020304" pitchFamily="18" charset="0"/>
              </a:rPr>
              <a:t>Track location</a:t>
            </a:r>
          </a:p>
          <a:p>
            <a:pPr>
              <a:defRPr/>
            </a:pPr>
            <a:endParaRPr lang="en-US" sz="2600" b="1" i="1" dirty="0">
              <a:solidFill>
                <a:schemeClr val="accent1">
                  <a:lumMod val="75000"/>
                </a:schemeClr>
              </a:solidFill>
              <a:latin typeface="Aparajita" panose="02020603050405020304" pitchFamily="18" charset="0"/>
              <a:cs typeface="Aparajita" panose="02020603050405020304" pitchFamily="18" charset="0"/>
            </a:endParaRPr>
          </a:p>
          <a:p>
            <a:pPr marL="285750" indent="-285750">
              <a:buFont typeface="Arial" pitchFamily="34" charset="0"/>
              <a:buChar char="•"/>
              <a:defRPr/>
            </a:pPr>
            <a:r>
              <a:rPr lang="en-US" sz="2600" b="1" i="1" dirty="0">
                <a:solidFill>
                  <a:schemeClr val="accent1">
                    <a:lumMod val="75000"/>
                  </a:schemeClr>
                </a:solidFill>
                <a:latin typeface="Aparajita" panose="02020603050405020304" pitchFamily="18" charset="0"/>
                <a:cs typeface="Aparajita" panose="02020603050405020304" pitchFamily="18" charset="0"/>
              </a:rPr>
              <a:t>RTO</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
          <p:cNvSpPr>
            <a:spLocks noChangeArrowheads="1"/>
          </p:cNvSpPr>
          <p:nvPr/>
        </p:nvSpPr>
        <p:spPr bwMode="auto">
          <a:xfrm>
            <a:off x="533400" y="1371600"/>
            <a:ext cx="7162800" cy="2769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600" b="1" i="1" dirty="0" smtClean="0">
                <a:solidFill>
                  <a:schemeClr val="accent1">
                    <a:lumMod val="75000"/>
                  </a:schemeClr>
                </a:solidFill>
                <a:latin typeface="Aparajita" panose="02020603050405020304" pitchFamily="18" charset="0"/>
                <a:cs typeface="Aparajita" panose="02020603050405020304" pitchFamily="18" charset="0"/>
              </a:rPr>
              <a:t>Easy </a:t>
            </a:r>
            <a:r>
              <a:rPr lang="en-US" sz="2600" b="1" i="1" dirty="0">
                <a:solidFill>
                  <a:schemeClr val="accent1">
                    <a:lumMod val="75000"/>
                  </a:schemeClr>
                </a:solidFill>
                <a:latin typeface="Aparajita" panose="02020603050405020304" pitchFamily="18" charset="0"/>
                <a:cs typeface="Aparajita" panose="02020603050405020304" pitchFamily="18" charset="0"/>
              </a:rPr>
              <a:t>tow is smartest and digital way towards towing </a:t>
            </a:r>
            <a:r>
              <a:rPr lang="en-US" sz="2600" b="1" i="1" dirty="0" smtClean="0">
                <a:solidFill>
                  <a:schemeClr val="accent1">
                    <a:lumMod val="75000"/>
                  </a:schemeClr>
                </a:solidFill>
                <a:latin typeface="Aparajita" panose="02020603050405020304" pitchFamily="18" charset="0"/>
                <a:cs typeface="Aparajita" panose="02020603050405020304" pitchFamily="18" charset="0"/>
              </a:rPr>
              <a:t>system. Since </a:t>
            </a:r>
            <a:r>
              <a:rPr lang="en-US" sz="2600" b="1" i="1" dirty="0">
                <a:solidFill>
                  <a:schemeClr val="accent1">
                    <a:lumMod val="75000"/>
                  </a:schemeClr>
                </a:solidFill>
                <a:latin typeface="Aparajita" panose="02020603050405020304" pitchFamily="18" charset="0"/>
                <a:cs typeface="Aparajita" panose="02020603050405020304" pitchFamily="18" charset="0"/>
              </a:rPr>
              <a:t>it is online system, maintaining record and handle the user’s payment with transparency and accurately will possible. With the help of this project, government and vehicle-owner </a:t>
            </a:r>
            <a:r>
              <a:rPr lang="en-US" sz="2600" b="1" i="1" dirty="0" err="1">
                <a:solidFill>
                  <a:schemeClr val="accent1">
                    <a:lumMod val="75000"/>
                  </a:schemeClr>
                </a:solidFill>
                <a:latin typeface="Aparajita" panose="02020603050405020304" pitchFamily="18" charset="0"/>
                <a:cs typeface="Aparajita" panose="02020603050405020304" pitchFamily="18" charset="0"/>
              </a:rPr>
              <a:t>both’s</a:t>
            </a:r>
            <a:r>
              <a:rPr lang="en-US" sz="2600" b="1" i="1" dirty="0">
                <a:solidFill>
                  <a:schemeClr val="accent1">
                    <a:lumMod val="75000"/>
                  </a:schemeClr>
                </a:solidFill>
                <a:latin typeface="Aparajita" panose="02020603050405020304" pitchFamily="18" charset="0"/>
                <a:cs typeface="Aparajita" panose="02020603050405020304" pitchFamily="18" charset="0"/>
              </a:rPr>
              <a:t> work will become easy in the matter of towing due to online and digital payment system.</a:t>
            </a:r>
          </a:p>
          <a:p>
            <a:r>
              <a:rPr lang="en-US" dirty="0"/>
              <a:t> </a:t>
            </a:r>
            <a:endParaRPr lang="en-US" sz="1600" dirty="0"/>
          </a:p>
        </p:txBody>
      </p:sp>
      <p:sp>
        <p:nvSpPr>
          <p:cNvPr id="3" name="TextBox 2"/>
          <p:cNvSpPr txBox="1"/>
          <p:nvPr/>
        </p:nvSpPr>
        <p:spPr>
          <a:xfrm>
            <a:off x="2438400" y="457200"/>
            <a:ext cx="3352800" cy="769441"/>
          </a:xfrm>
          <a:prstGeom prst="rect">
            <a:avLst/>
          </a:prstGeom>
          <a:noFill/>
        </p:spPr>
        <p:txBody>
          <a:bodyPr wrap="square" rtlCol="0">
            <a:spAutoFit/>
          </a:bodyPr>
          <a:lstStyle/>
          <a:p>
            <a:r>
              <a:rPr lang="en-US" sz="4400" b="1" i="1" dirty="0" smtClean="0">
                <a:solidFill>
                  <a:schemeClr val="accent1">
                    <a:lumMod val="75000"/>
                  </a:schemeClr>
                </a:solidFill>
                <a:latin typeface="Aparajita" panose="02020603050405020304" pitchFamily="18" charset="0"/>
                <a:cs typeface="Aparajita" panose="02020603050405020304" pitchFamily="18" charset="0"/>
              </a:rPr>
              <a:t>Conclusion</a:t>
            </a:r>
            <a:endParaRPr lang="en-US" sz="4400" b="1" i="1" dirty="0">
              <a:solidFill>
                <a:schemeClr val="accent1">
                  <a:lumMod val="75000"/>
                </a:schemeClr>
              </a:solidFill>
              <a:latin typeface="Aparajita" panose="02020603050405020304" pitchFamily="18" charset="0"/>
              <a:cs typeface="Aparajita"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object 2"/>
          <p:cNvSpPr>
            <a:spLocks/>
          </p:cNvSpPr>
          <p:nvPr/>
        </p:nvSpPr>
        <p:spPr bwMode="auto">
          <a:xfrm>
            <a:off x="0" y="0"/>
            <a:ext cx="9144000" cy="6858000"/>
          </a:xfrm>
          <a:custGeom>
            <a:avLst/>
            <a:gdLst>
              <a:gd name="T0" fmla="*/ 0 w 9144000"/>
              <a:gd name="T1" fmla="*/ 6857999 h 6858000"/>
              <a:gd name="T2" fmla="*/ 9143999 w 9144000"/>
              <a:gd name="T3" fmla="*/ 6857999 h 6858000"/>
              <a:gd name="T4" fmla="*/ 9143999 w 9144000"/>
              <a:gd name="T5" fmla="*/ 0 h 6858000"/>
              <a:gd name="T6" fmla="*/ 0 w 9144000"/>
              <a:gd name="T7" fmla="*/ 0 h 6858000"/>
              <a:gd name="T8" fmla="*/ 0 w 9144000"/>
              <a:gd name="T9" fmla="*/ 6857999 h 6858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44000" h="6858000">
                <a:moveTo>
                  <a:pt x="0" y="6857999"/>
                </a:moveTo>
                <a:lnTo>
                  <a:pt x="9143999" y="6857999"/>
                </a:lnTo>
                <a:lnTo>
                  <a:pt x="9143999" y="0"/>
                </a:lnTo>
                <a:lnTo>
                  <a:pt x="0" y="0"/>
                </a:lnTo>
                <a:lnTo>
                  <a:pt x="0" y="6857999"/>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3555" name="object 3"/>
          <p:cNvSpPr>
            <a:spLocks noChangeArrowheads="1"/>
          </p:cNvSpPr>
          <p:nvPr/>
        </p:nvSpPr>
        <p:spPr bwMode="auto">
          <a:xfrm>
            <a:off x="1563688" y="814388"/>
            <a:ext cx="6859587" cy="6043612"/>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sp>
        <p:nvSpPr>
          <p:cNvPr id="23556" name="object 4"/>
          <p:cNvSpPr>
            <a:spLocks noChangeArrowheads="1"/>
          </p:cNvSpPr>
          <p:nvPr/>
        </p:nvSpPr>
        <p:spPr bwMode="auto">
          <a:xfrm>
            <a:off x="1338352" y="410369"/>
            <a:ext cx="4675187" cy="5373687"/>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sp>
        <p:nvSpPr>
          <p:cNvPr id="23557" name="object 5"/>
          <p:cNvSpPr>
            <a:spLocks noChangeArrowheads="1"/>
          </p:cNvSpPr>
          <p:nvPr/>
        </p:nvSpPr>
        <p:spPr bwMode="auto">
          <a:xfrm>
            <a:off x="3486150" y="0"/>
            <a:ext cx="5657850" cy="5130800"/>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sp>
        <p:nvSpPr>
          <p:cNvPr id="23558" name="object 6"/>
          <p:cNvSpPr>
            <a:spLocks noChangeArrowheads="1"/>
          </p:cNvSpPr>
          <p:nvPr/>
        </p:nvSpPr>
        <p:spPr bwMode="auto">
          <a:xfrm>
            <a:off x="249238" y="2243138"/>
            <a:ext cx="312737" cy="352425"/>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sp>
        <p:nvSpPr>
          <p:cNvPr id="23559" name="object 8"/>
          <p:cNvSpPr>
            <a:spLocks noChangeArrowheads="1"/>
          </p:cNvSpPr>
          <p:nvPr/>
        </p:nvSpPr>
        <p:spPr bwMode="auto">
          <a:xfrm>
            <a:off x="7378700" y="2090738"/>
            <a:ext cx="446088" cy="595312"/>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sp>
        <p:nvSpPr>
          <p:cNvPr id="23560" name="object 10"/>
          <p:cNvSpPr>
            <a:spLocks noChangeArrowheads="1"/>
          </p:cNvSpPr>
          <p:nvPr/>
        </p:nvSpPr>
        <p:spPr bwMode="auto">
          <a:xfrm>
            <a:off x="8210550" y="2090738"/>
            <a:ext cx="444500" cy="595312"/>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sp>
        <p:nvSpPr>
          <p:cNvPr id="23" name="object 23"/>
          <p:cNvSpPr txBox="1"/>
          <p:nvPr/>
        </p:nvSpPr>
        <p:spPr>
          <a:xfrm>
            <a:off x="561975" y="1989138"/>
            <a:ext cx="8145463" cy="2369880"/>
          </a:xfrm>
          <a:prstGeom prst="rect">
            <a:avLst/>
          </a:prstGeom>
        </p:spPr>
        <p:txBody>
          <a:bodyPr lIns="0" tIns="0" rIns="0" bIns="0">
            <a:spAutoFit/>
          </a:bodyPr>
          <a:lstStyle/>
          <a:p>
            <a:pPr marL="355600" indent="-342900" fontAlgn="auto">
              <a:spcBef>
                <a:spcPts val="0"/>
              </a:spcBef>
              <a:spcAft>
                <a:spcPts val="0"/>
              </a:spcAft>
              <a:buFont typeface="Arial" pitchFamily="34" charset="0"/>
              <a:buChar char="•"/>
              <a:tabLst>
                <a:tab pos="268605" algn="l"/>
              </a:tabLst>
              <a:defRPr/>
            </a:pPr>
            <a:r>
              <a:rPr lang="en-US" sz="2600" b="1" i="1" dirty="0">
                <a:solidFill>
                  <a:schemeClr val="accent1">
                    <a:lumMod val="75000"/>
                  </a:schemeClr>
                </a:solidFill>
                <a:latin typeface="Aparajita" panose="02020603050405020304" pitchFamily="18" charset="0"/>
                <a:cs typeface="Aparajita" panose="02020603050405020304" pitchFamily="18" charset="0"/>
              </a:rPr>
              <a:t>Google patents available @:</a:t>
            </a:r>
          </a:p>
          <a:p>
            <a:pPr>
              <a:defRPr/>
            </a:pPr>
            <a:r>
              <a:rPr lang="en-US" sz="2600" b="1" i="1" dirty="0" smtClean="0">
                <a:latin typeface="Aparajita" panose="02020603050405020304" pitchFamily="18" charset="0"/>
                <a:cs typeface="Aparajita" panose="02020603050405020304" pitchFamily="18" charset="0"/>
                <a:hlinkClick r:id="rId8"/>
              </a:rPr>
              <a:t>https</a:t>
            </a:r>
            <a:r>
              <a:rPr lang="en-US" sz="2600" b="1" i="1" dirty="0">
                <a:latin typeface="Aparajita" panose="02020603050405020304" pitchFamily="18" charset="0"/>
                <a:cs typeface="Aparajita" panose="02020603050405020304" pitchFamily="18" charset="0"/>
                <a:hlinkClick r:id="rId8"/>
              </a:rPr>
              <a:t>://patents.google.com/?q=vehicle&amp;q=towing&amp;q=system&amp;oq=vehicle+towing+system</a:t>
            </a:r>
            <a:endParaRPr lang="en-US" sz="2600" b="1" i="1" dirty="0">
              <a:latin typeface="Aparajita" panose="02020603050405020304" pitchFamily="18" charset="0"/>
              <a:cs typeface="Aparajita" panose="02020603050405020304" pitchFamily="18" charset="0"/>
            </a:endParaRPr>
          </a:p>
          <a:p>
            <a:pPr>
              <a:defRPr/>
            </a:pPr>
            <a:endParaRPr lang="en-US" sz="2400" dirty="0"/>
          </a:p>
          <a:p>
            <a:pPr marL="342900" indent="-342900">
              <a:buFont typeface="Arial" pitchFamily="34" charset="0"/>
              <a:buChar char="•"/>
              <a:defRPr/>
            </a:pPr>
            <a:r>
              <a:rPr lang="en-US" sz="2600" b="1" i="1" dirty="0">
                <a:solidFill>
                  <a:schemeClr val="accent1">
                    <a:lumMod val="75000"/>
                  </a:schemeClr>
                </a:solidFill>
                <a:latin typeface="Aparajita" panose="02020603050405020304" pitchFamily="18" charset="0"/>
                <a:cs typeface="Aparajita" panose="02020603050405020304" pitchFamily="18" charset="0"/>
              </a:rPr>
              <a:t>Firebase Guides | Firebase available @:</a:t>
            </a:r>
          </a:p>
          <a:p>
            <a:pPr>
              <a:defRPr/>
            </a:pPr>
            <a:r>
              <a:rPr lang="en-US" sz="2600" b="1" i="1" dirty="0">
                <a:latin typeface="Aparajita" panose="02020603050405020304" pitchFamily="18" charset="0"/>
                <a:cs typeface="Aparajita" panose="02020603050405020304" pitchFamily="18" charset="0"/>
                <a:hlinkClick r:id="rId9"/>
              </a:rPr>
              <a:t>https://firebase.google.com/docs/guides/?authuser=0</a:t>
            </a:r>
            <a:endParaRPr lang="en-US" sz="2600" b="1" i="1" dirty="0">
              <a:latin typeface="Aparajita" panose="02020603050405020304" pitchFamily="18" charset="0"/>
              <a:cs typeface="Aparajita" panose="02020603050405020304" pitchFamily="18" charset="0"/>
            </a:endParaRPr>
          </a:p>
        </p:txBody>
      </p:sp>
      <p:sp>
        <p:nvSpPr>
          <p:cNvPr id="23563" name="object 25"/>
          <p:cNvSpPr>
            <a:spLocks noChangeArrowheads="1"/>
          </p:cNvSpPr>
          <p:nvPr/>
        </p:nvSpPr>
        <p:spPr bwMode="auto">
          <a:xfrm>
            <a:off x="4692650" y="527050"/>
            <a:ext cx="806450" cy="1122363"/>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sp>
        <p:nvSpPr>
          <p:cNvPr id="23564" name="object 26"/>
          <p:cNvSpPr>
            <a:spLocks noChangeArrowheads="1"/>
          </p:cNvSpPr>
          <p:nvPr/>
        </p:nvSpPr>
        <p:spPr bwMode="auto">
          <a:xfrm>
            <a:off x="4833938" y="527050"/>
            <a:ext cx="790575" cy="1122363"/>
          </a:xfrm>
          <a:prstGeom prst="rect">
            <a:avLst/>
          </a:prstGeom>
          <a:blipFill dpi="0" rotWithShape="1">
            <a:blip r:embed="rId1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sp>
        <p:nvSpPr>
          <p:cNvPr id="2" name="Rectangle 1"/>
          <p:cNvSpPr/>
          <p:nvPr/>
        </p:nvSpPr>
        <p:spPr>
          <a:xfrm>
            <a:off x="3003044" y="629722"/>
            <a:ext cx="2044470" cy="769441"/>
          </a:xfrm>
          <a:prstGeom prst="rect">
            <a:avLst/>
          </a:prstGeom>
        </p:spPr>
        <p:txBody>
          <a:bodyPr wrap="none">
            <a:spAutoFit/>
          </a:bodyPr>
          <a:lstStyle/>
          <a:p>
            <a:pPr algn="ctr"/>
            <a:r>
              <a:rPr lang="en-US" sz="4400" b="1" i="1" spc="-20" dirty="0" smtClean="0">
                <a:solidFill>
                  <a:schemeClr val="accent1">
                    <a:lumMod val="75000"/>
                  </a:schemeClr>
                </a:solidFill>
                <a:latin typeface="Aparajita" panose="02020603050405020304" pitchFamily="18" charset="0"/>
                <a:cs typeface="Aparajita" panose="02020603050405020304" pitchFamily="18" charset="0"/>
              </a:rPr>
              <a:t>Refe</a:t>
            </a:r>
            <a:r>
              <a:rPr lang="en-US" sz="4400" b="1" i="1" spc="-100" dirty="0" smtClean="0">
                <a:solidFill>
                  <a:schemeClr val="accent1">
                    <a:lumMod val="75000"/>
                  </a:schemeClr>
                </a:solidFill>
                <a:latin typeface="Aparajita" panose="02020603050405020304" pitchFamily="18" charset="0"/>
                <a:cs typeface="Aparajita" panose="02020603050405020304" pitchFamily="18" charset="0"/>
              </a:rPr>
              <a:t>r</a:t>
            </a:r>
            <a:r>
              <a:rPr lang="en-US" sz="4400" b="1" i="1" spc="-20" dirty="0" smtClean="0">
                <a:solidFill>
                  <a:schemeClr val="accent1">
                    <a:lumMod val="75000"/>
                  </a:schemeClr>
                </a:solidFill>
                <a:latin typeface="Aparajita" panose="02020603050405020304" pitchFamily="18" charset="0"/>
                <a:cs typeface="Aparajita" panose="02020603050405020304" pitchFamily="18" charset="0"/>
              </a:rPr>
              <a:t>ence</a:t>
            </a:r>
            <a:endParaRPr lang="en-US" sz="4400" b="1" i="1" dirty="0">
              <a:solidFill>
                <a:schemeClr val="accent1">
                  <a:lumMod val="75000"/>
                </a:schemeClr>
              </a:solidFill>
              <a:latin typeface="Aparajita" panose="02020603050405020304" pitchFamily="18" charset="0"/>
              <a:cs typeface="Aparajita"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5800" y="1295400"/>
            <a:ext cx="4318000" cy="1346200"/>
          </a:xfrm>
          <a:prstGeom prst="rect">
            <a:avLst/>
          </a:prstGeom>
        </p:spPr>
        <p:txBody>
          <a:bodyPr wrap="square" lIns="0" tIns="0" rIns="0" bIns="0">
            <a:spAutoFit/>
          </a:bodyPr>
          <a:lstStyle/>
          <a:p>
            <a:pPr marL="12700" fontAlgn="auto">
              <a:lnSpc>
                <a:spcPts val="10475"/>
              </a:lnSpc>
              <a:spcBef>
                <a:spcPts val="0"/>
              </a:spcBef>
              <a:spcAft>
                <a:spcPts val="0"/>
              </a:spcAft>
              <a:defRPr/>
            </a:pPr>
            <a:r>
              <a:rPr sz="8800" i="1" spc="-60" dirty="0">
                <a:solidFill>
                  <a:schemeClr val="accent1">
                    <a:lumMod val="75000"/>
                  </a:schemeClr>
                </a:solidFill>
                <a:latin typeface="Aparajita" panose="02020603050405020304" pitchFamily="18" charset="0"/>
                <a:cs typeface="Aparajita" panose="02020603050405020304" pitchFamily="18" charset="0"/>
              </a:rPr>
              <a:t>Thank</a:t>
            </a:r>
            <a:r>
              <a:rPr sz="8800" i="1" spc="620" dirty="0">
                <a:solidFill>
                  <a:schemeClr val="accent1">
                    <a:lumMod val="75000"/>
                  </a:schemeClr>
                </a:solidFill>
                <a:latin typeface="Aparajita" panose="02020603050405020304" pitchFamily="18" charset="0"/>
                <a:cs typeface="Aparajita" panose="02020603050405020304" pitchFamily="18" charset="0"/>
              </a:rPr>
              <a:t> </a:t>
            </a:r>
            <a:r>
              <a:rPr sz="8800" i="1" spc="-60" dirty="0" smtClean="0">
                <a:solidFill>
                  <a:schemeClr val="accent1">
                    <a:lumMod val="75000"/>
                  </a:schemeClr>
                </a:solidFill>
                <a:latin typeface="Aparajita" panose="02020603050405020304" pitchFamily="18" charset="0"/>
                <a:cs typeface="Aparajita" panose="02020603050405020304" pitchFamily="18" charset="0"/>
              </a:rPr>
              <a:t>You</a:t>
            </a:r>
            <a:r>
              <a:rPr lang="en-US" sz="8800" i="1" spc="-60" dirty="0" smtClean="0">
                <a:solidFill>
                  <a:schemeClr val="accent1">
                    <a:lumMod val="75000"/>
                  </a:schemeClr>
                </a:solidFill>
                <a:latin typeface="Aparajita" panose="02020603050405020304" pitchFamily="18" charset="0"/>
                <a:cs typeface="Aparajita" panose="02020603050405020304" pitchFamily="18" charset="0"/>
              </a:rPr>
              <a:t>.</a:t>
            </a:r>
            <a:endParaRPr sz="8800" i="1" dirty="0">
              <a:solidFill>
                <a:schemeClr val="accent1">
                  <a:lumMod val="75000"/>
                </a:schemeClr>
              </a:solidFill>
              <a:latin typeface="Aparajita" panose="02020603050405020304" pitchFamily="18" charset="0"/>
              <a:cs typeface="Aparajita"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00" y="2895600"/>
            <a:ext cx="3141133" cy="23558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42534"/>
            <a:ext cx="5562600" cy="1154112"/>
          </a:xfrm>
        </p:spPr>
        <p:txBody>
          <a:bodyPr>
            <a:normAutofit/>
          </a:bodyPr>
          <a:lstStyle/>
          <a:p>
            <a:pPr algn="ctr"/>
            <a:r>
              <a:rPr lang="en-US" sz="4400" b="1" i="1" dirty="0" smtClean="0">
                <a:latin typeface="Aparajita" panose="02020603050405020304" pitchFamily="18" charset="0"/>
                <a:cs typeface="Aparajita" panose="02020603050405020304" pitchFamily="18" charset="0"/>
              </a:rPr>
              <a:t>Presented </a:t>
            </a:r>
            <a:r>
              <a:rPr lang="en-US" sz="4400" b="1" i="1" dirty="0" smtClean="0">
                <a:latin typeface="Aparajita" panose="02020603050405020304" pitchFamily="18" charset="0"/>
                <a:cs typeface="Aparajita" panose="02020603050405020304" pitchFamily="18" charset="0"/>
              </a:rPr>
              <a:t>By</a:t>
            </a:r>
            <a:endParaRPr lang="en-US" sz="4400" b="1" i="1" dirty="0">
              <a:latin typeface="Aparajita" panose="02020603050405020304" pitchFamily="18" charset="0"/>
              <a:cs typeface="Aparajita" panose="02020603050405020304" pitchFamily="18" charset="0"/>
            </a:endParaRPr>
          </a:p>
        </p:txBody>
      </p:sp>
      <p:graphicFrame>
        <p:nvGraphicFramePr>
          <p:cNvPr id="4" name="Content Placeholder 6"/>
          <p:cNvGraphicFramePr>
            <a:graphicFrameLocks noGrp="1"/>
          </p:cNvGraphicFramePr>
          <p:nvPr>
            <p:ph idx="1"/>
            <p:extLst>
              <p:ext uri="{D42A27DB-BD31-4B8C-83A1-F6EECF244321}">
                <p14:modId xmlns:p14="http://schemas.microsoft.com/office/powerpoint/2010/main" val="3218750341"/>
              </p:ext>
            </p:extLst>
          </p:nvPr>
        </p:nvGraphicFramePr>
        <p:xfrm>
          <a:off x="304800" y="1945089"/>
          <a:ext cx="7239000" cy="2234825"/>
        </p:xfrm>
        <a:graphic>
          <a:graphicData uri="http://schemas.openxmlformats.org/drawingml/2006/table">
            <a:tbl>
              <a:tblPr firstRow="1" bandRow="1">
                <a:tableStyleId>{5C22544A-7EE6-4342-B048-85BDC9FD1C3A}</a:tableStyleId>
              </a:tblPr>
              <a:tblGrid>
                <a:gridCol w="3619500"/>
                <a:gridCol w="3619500"/>
              </a:tblGrid>
              <a:tr h="574786">
                <a:tc>
                  <a:txBody>
                    <a:bodyPr/>
                    <a:lstStyle/>
                    <a:p>
                      <a:pPr algn="ctr"/>
                      <a:r>
                        <a:rPr lang="en-IN" sz="2800" dirty="0" smtClean="0">
                          <a:effectLst>
                            <a:outerShdw blurRad="38100" dist="38100" dir="2700000" algn="tl">
                              <a:srgbClr val="000000">
                                <a:alpha val="43137"/>
                              </a:srgbClr>
                            </a:outerShdw>
                          </a:effectLst>
                        </a:rPr>
                        <a:t>Enrolment </a:t>
                      </a:r>
                      <a:r>
                        <a:rPr lang="en-IN" sz="2800" baseline="0" dirty="0" smtClean="0">
                          <a:effectLst>
                            <a:outerShdw blurRad="38100" dist="38100" dir="2700000" algn="tl">
                              <a:srgbClr val="000000">
                                <a:alpha val="43137"/>
                              </a:srgbClr>
                            </a:outerShdw>
                          </a:effectLst>
                        </a:rPr>
                        <a:t> </a:t>
                      </a:r>
                      <a:r>
                        <a:rPr lang="en-IN" sz="2800" baseline="0" dirty="0" smtClean="0">
                          <a:effectLst>
                            <a:outerShdw blurRad="38100" dist="38100" dir="2700000" algn="tl">
                              <a:srgbClr val="000000">
                                <a:alpha val="43137"/>
                              </a:srgbClr>
                            </a:outerShdw>
                          </a:effectLst>
                        </a:rPr>
                        <a:t>No.</a:t>
                      </a:r>
                      <a:endParaRPr lang="gu-IN" sz="2800" b="1" dirty="0">
                        <a:solidFill>
                          <a:schemeClr val="tx1"/>
                        </a:solidFill>
                        <a:effectLst>
                          <a:outerShdw blurRad="38100" dist="38100" dir="2700000" algn="tl">
                            <a:srgbClr val="000000">
                              <a:alpha val="43137"/>
                            </a:srgbClr>
                          </a:outerShdw>
                        </a:effectLst>
                        <a:latin typeface="Gill Sans MT" pitchFamily="34" charset="0"/>
                      </a:endParaRPr>
                    </a:p>
                  </a:txBody>
                  <a:tcPr/>
                </a:tc>
                <a:tc>
                  <a:txBody>
                    <a:bodyPr/>
                    <a:lstStyle/>
                    <a:p>
                      <a:pPr algn="ctr"/>
                      <a:r>
                        <a:rPr lang="en-IN" sz="2800" dirty="0" smtClean="0">
                          <a:effectLst>
                            <a:outerShdw blurRad="38100" dist="38100" dir="2700000" algn="tl">
                              <a:srgbClr val="000000">
                                <a:alpha val="43137"/>
                              </a:srgbClr>
                            </a:outerShdw>
                          </a:effectLst>
                        </a:rPr>
                        <a:t>Name</a:t>
                      </a:r>
                      <a:endParaRPr lang="gu-IN" sz="2800" b="1" dirty="0">
                        <a:solidFill>
                          <a:schemeClr val="tx1"/>
                        </a:solidFill>
                        <a:effectLst>
                          <a:outerShdw blurRad="38100" dist="38100" dir="2700000" algn="tl">
                            <a:srgbClr val="000000">
                              <a:alpha val="43137"/>
                            </a:srgbClr>
                          </a:outerShdw>
                        </a:effectLst>
                        <a:latin typeface="Gill Sans MT" pitchFamily="34" charset="0"/>
                      </a:endParaRPr>
                    </a:p>
                  </a:txBody>
                  <a:tcPr/>
                </a:tc>
              </a:tr>
              <a:tr h="410227">
                <a:tc>
                  <a:txBody>
                    <a:bodyPr/>
                    <a:lstStyle/>
                    <a:p>
                      <a:pPr algn="ctr"/>
                      <a:r>
                        <a:rPr lang="en-IN" sz="2000" dirty="0" smtClean="0"/>
                        <a:t>150420116013</a:t>
                      </a:r>
                      <a:endParaRPr lang="gu-IN" sz="2000" b="1" dirty="0">
                        <a:solidFill>
                          <a:schemeClr val="accent1">
                            <a:lumMod val="50000"/>
                          </a:schemeClr>
                        </a:solidFill>
                        <a:latin typeface="Gill Sans MT"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Dixit</a:t>
                      </a:r>
                      <a:r>
                        <a:rPr lang="en-US" sz="2000" baseline="0" dirty="0" smtClean="0"/>
                        <a:t> </a:t>
                      </a:r>
                      <a:r>
                        <a:rPr lang="en-US" sz="2000" baseline="0" dirty="0" err="1" smtClean="0"/>
                        <a:t>Palak</a:t>
                      </a:r>
                      <a:endParaRPr lang="gu-IN" sz="2000" b="1" dirty="0" smtClean="0">
                        <a:solidFill>
                          <a:schemeClr val="tx1">
                            <a:lumMod val="95000"/>
                            <a:lumOff val="5000"/>
                          </a:schemeClr>
                        </a:solidFill>
                        <a:latin typeface="Gill Sans MT" pitchFamily="34" charset="0"/>
                      </a:endParaRPr>
                    </a:p>
                  </a:txBody>
                  <a:tcPr/>
                </a:tc>
              </a:tr>
              <a:tr h="410227">
                <a:tc>
                  <a:txBody>
                    <a:bodyPr/>
                    <a:lstStyle/>
                    <a:p>
                      <a:pPr algn="ctr"/>
                      <a:r>
                        <a:rPr lang="en-IN" sz="2000" dirty="0" smtClean="0"/>
                        <a:t>150420116016</a:t>
                      </a:r>
                      <a:endParaRPr lang="gu-IN" sz="2000" b="1" dirty="0">
                        <a:solidFill>
                          <a:schemeClr val="accent1">
                            <a:lumMod val="50000"/>
                          </a:schemeClr>
                        </a:solidFill>
                        <a:latin typeface="Gill Sans MT" pitchFamily="34" charset="0"/>
                      </a:endParaRPr>
                    </a:p>
                  </a:txBody>
                  <a:tcPr/>
                </a:tc>
                <a:tc>
                  <a:txBody>
                    <a:bodyPr/>
                    <a:lstStyle/>
                    <a:p>
                      <a:pPr algn="ctr"/>
                      <a:r>
                        <a:rPr lang="en-US" sz="2000" dirty="0" smtClean="0"/>
                        <a:t>    Gandhi</a:t>
                      </a:r>
                      <a:r>
                        <a:rPr lang="en-US" sz="2000" baseline="0" dirty="0" smtClean="0"/>
                        <a:t> </a:t>
                      </a:r>
                      <a:r>
                        <a:rPr lang="en-US" sz="2000" baseline="0" dirty="0" err="1" smtClean="0"/>
                        <a:t>Khyati</a:t>
                      </a:r>
                      <a:endParaRPr lang="gu-IN" sz="2000" b="1" dirty="0">
                        <a:solidFill>
                          <a:schemeClr val="tx1">
                            <a:lumMod val="95000"/>
                            <a:lumOff val="5000"/>
                          </a:schemeClr>
                        </a:solidFill>
                        <a:latin typeface="Gill Sans MT" pitchFamily="34" charset="0"/>
                      </a:endParaRPr>
                    </a:p>
                  </a:txBody>
                  <a:tcPr/>
                </a:tc>
              </a:tr>
              <a:tr h="410227">
                <a:tc>
                  <a:txBody>
                    <a:bodyPr/>
                    <a:lstStyle/>
                    <a:p>
                      <a:pPr algn="ctr"/>
                      <a:r>
                        <a:rPr lang="en-IN" sz="2000" dirty="0" smtClean="0"/>
                        <a:t>150420116032</a:t>
                      </a:r>
                      <a:endParaRPr lang="gu-IN" sz="2000" b="1" dirty="0">
                        <a:solidFill>
                          <a:schemeClr val="accent1">
                            <a:lumMod val="50000"/>
                          </a:schemeClr>
                        </a:solidFill>
                        <a:latin typeface="Gill Sans MT" pitchFamily="34" charset="0"/>
                      </a:endParaRPr>
                    </a:p>
                  </a:txBody>
                  <a:tcPr/>
                </a:tc>
                <a:tc>
                  <a:txBody>
                    <a:bodyPr/>
                    <a:lstStyle/>
                    <a:p>
                      <a:pPr algn="ctr"/>
                      <a:r>
                        <a:rPr lang="en-US" sz="2000" dirty="0" smtClean="0"/>
                        <a:t>Patel</a:t>
                      </a:r>
                      <a:r>
                        <a:rPr lang="en-US" sz="2000" baseline="0" dirty="0" smtClean="0"/>
                        <a:t> Nishi</a:t>
                      </a:r>
                      <a:endParaRPr lang="gu-IN" sz="2000" b="1" dirty="0">
                        <a:solidFill>
                          <a:schemeClr val="accent1">
                            <a:lumMod val="50000"/>
                          </a:schemeClr>
                        </a:solidFill>
                        <a:latin typeface="Gill Sans MT" pitchFamily="34" charset="0"/>
                      </a:endParaRPr>
                    </a:p>
                  </a:txBody>
                  <a:tcPr/>
                </a:tc>
              </a:tr>
              <a:tr h="429358">
                <a:tc>
                  <a:txBody>
                    <a:bodyPr/>
                    <a:lstStyle/>
                    <a:p>
                      <a:pPr algn="ctr"/>
                      <a:r>
                        <a:rPr lang="en-US" sz="2000" dirty="0" smtClean="0"/>
                        <a:t>150420116052</a:t>
                      </a:r>
                      <a:endParaRPr lang="gu-IN" sz="2000" b="1" dirty="0">
                        <a:solidFill>
                          <a:schemeClr val="tx1"/>
                        </a:solidFill>
                        <a:latin typeface="Gill Sans MT" pitchFamily="34" charset="0"/>
                      </a:endParaRPr>
                    </a:p>
                  </a:txBody>
                  <a:tcPr/>
                </a:tc>
                <a:tc>
                  <a:txBody>
                    <a:bodyPr/>
                    <a:lstStyle/>
                    <a:p>
                      <a:pPr algn="ctr"/>
                      <a:r>
                        <a:rPr lang="en-US" sz="2000" dirty="0" smtClean="0"/>
                        <a:t>   </a:t>
                      </a:r>
                      <a:r>
                        <a:rPr lang="en-US" sz="2000" dirty="0" err="1" smtClean="0"/>
                        <a:t>Sonawala</a:t>
                      </a:r>
                      <a:r>
                        <a:rPr lang="en-US" sz="2000" baseline="0" dirty="0" smtClean="0"/>
                        <a:t> Raj</a:t>
                      </a:r>
                      <a:endParaRPr lang="gu-IN" sz="2000" b="1" dirty="0">
                        <a:solidFill>
                          <a:schemeClr val="tx1"/>
                        </a:solidFill>
                        <a:latin typeface="Gill Sans MT" pitchFamily="34" charset="0"/>
                      </a:endParaRPr>
                    </a:p>
                  </a:txBody>
                  <a:tcPr/>
                </a:tc>
              </a:tr>
            </a:tbl>
          </a:graphicData>
        </a:graphic>
      </p:graphicFrame>
      <p:sp>
        <p:nvSpPr>
          <p:cNvPr id="5" name="Rectangle 4"/>
          <p:cNvSpPr/>
          <p:nvPr/>
        </p:nvSpPr>
        <p:spPr>
          <a:xfrm>
            <a:off x="914400" y="4953000"/>
            <a:ext cx="4881144" cy="1384995"/>
          </a:xfrm>
          <a:prstGeom prst="rect">
            <a:avLst/>
          </a:prstGeom>
        </p:spPr>
        <p:txBody>
          <a:bodyPr wrap="none">
            <a:spAutoFit/>
          </a:bodyPr>
          <a:lstStyle/>
          <a:p>
            <a:pPr marL="12700" fontAlgn="auto">
              <a:spcBef>
                <a:spcPts val="0"/>
              </a:spcBef>
              <a:spcAft>
                <a:spcPts val="0"/>
              </a:spcAft>
              <a:defRPr/>
            </a:pPr>
            <a:r>
              <a:rPr lang="en-US" sz="2400" b="1" i="1" spc="5" dirty="0">
                <a:solidFill>
                  <a:srgbClr val="FFC000"/>
                </a:solidFill>
                <a:latin typeface="Aparajita" panose="02020603050405020304" pitchFamily="18" charset="0"/>
                <a:cs typeface="Aparajita" panose="02020603050405020304" pitchFamily="18" charset="0"/>
              </a:rPr>
              <a:t>GUID</a:t>
            </a:r>
            <a:r>
              <a:rPr lang="en-US" sz="2400" b="1" i="1" dirty="0">
                <a:solidFill>
                  <a:srgbClr val="FFC000"/>
                </a:solidFill>
                <a:latin typeface="Aparajita" panose="02020603050405020304" pitchFamily="18" charset="0"/>
                <a:cs typeface="Aparajita" panose="02020603050405020304" pitchFamily="18" charset="0"/>
              </a:rPr>
              <a:t>E</a:t>
            </a:r>
            <a:r>
              <a:rPr lang="en-US" dirty="0">
                <a:solidFill>
                  <a:srgbClr val="FFFFFF"/>
                </a:solidFill>
                <a:latin typeface="Times New Roman"/>
                <a:cs typeface="Times New Roman"/>
              </a:rPr>
              <a:t>:</a:t>
            </a:r>
            <a:r>
              <a:rPr lang="en-US" spc="-25" dirty="0">
                <a:solidFill>
                  <a:srgbClr val="FFFFFF"/>
                </a:solidFill>
                <a:latin typeface="Times New Roman"/>
                <a:cs typeface="Times New Roman"/>
              </a:rPr>
              <a:t> </a:t>
            </a:r>
            <a:r>
              <a:rPr lang="en-US" sz="2400" b="1" i="1" dirty="0">
                <a:solidFill>
                  <a:schemeClr val="accent1">
                    <a:lumMod val="75000"/>
                  </a:schemeClr>
                </a:solidFill>
                <a:latin typeface="Aparajita" panose="02020603050405020304" pitchFamily="18" charset="0"/>
                <a:cs typeface="Aparajita" panose="02020603050405020304" pitchFamily="18" charset="0"/>
              </a:rPr>
              <a:t>PRO</a:t>
            </a:r>
            <a:r>
              <a:rPr lang="en-US" sz="2400" b="1" i="1" spc="-155" dirty="0">
                <a:solidFill>
                  <a:schemeClr val="accent1">
                    <a:lumMod val="75000"/>
                  </a:schemeClr>
                </a:solidFill>
                <a:latin typeface="Aparajita" panose="02020603050405020304" pitchFamily="18" charset="0"/>
                <a:cs typeface="Aparajita" panose="02020603050405020304" pitchFamily="18" charset="0"/>
              </a:rPr>
              <a:t>F</a:t>
            </a:r>
            <a:r>
              <a:rPr lang="en-US" sz="2400" b="1" i="1" dirty="0">
                <a:solidFill>
                  <a:schemeClr val="accent1">
                    <a:lumMod val="75000"/>
                  </a:schemeClr>
                </a:solidFill>
                <a:latin typeface="Aparajita" panose="02020603050405020304" pitchFamily="18" charset="0"/>
                <a:cs typeface="Aparajita" panose="02020603050405020304" pitchFamily="18" charset="0"/>
              </a:rPr>
              <a:t>.</a:t>
            </a:r>
            <a:r>
              <a:rPr lang="en-US" sz="2400" b="1" i="1" spc="-45" dirty="0">
                <a:solidFill>
                  <a:schemeClr val="accent1">
                    <a:lumMod val="75000"/>
                  </a:schemeClr>
                </a:solidFill>
                <a:latin typeface="Aparajita" panose="02020603050405020304" pitchFamily="18" charset="0"/>
                <a:cs typeface="Aparajita" panose="02020603050405020304" pitchFamily="18" charset="0"/>
              </a:rPr>
              <a:t> </a:t>
            </a:r>
            <a:r>
              <a:rPr lang="en-US" sz="2400" b="1" i="1" dirty="0" smtClean="0">
                <a:solidFill>
                  <a:schemeClr val="accent1">
                    <a:lumMod val="75000"/>
                  </a:schemeClr>
                </a:solidFill>
                <a:latin typeface="Aparajita" panose="02020603050405020304" pitchFamily="18" charset="0"/>
                <a:cs typeface="Aparajita" panose="02020603050405020304" pitchFamily="18" charset="0"/>
              </a:rPr>
              <a:t>TUSH</a:t>
            </a:r>
            <a:r>
              <a:rPr lang="en-US" sz="2400" b="1" i="1" spc="5" dirty="0" smtClean="0">
                <a:solidFill>
                  <a:schemeClr val="accent1">
                    <a:lumMod val="75000"/>
                  </a:schemeClr>
                </a:solidFill>
                <a:latin typeface="Aparajita" panose="02020603050405020304" pitchFamily="18" charset="0"/>
                <a:cs typeface="Aparajita" panose="02020603050405020304" pitchFamily="18" charset="0"/>
              </a:rPr>
              <a:t>A</a:t>
            </a:r>
            <a:r>
              <a:rPr lang="en-US" sz="2400" b="1" i="1" dirty="0" smtClean="0">
                <a:solidFill>
                  <a:schemeClr val="accent1">
                    <a:lumMod val="75000"/>
                  </a:schemeClr>
                </a:solidFill>
                <a:latin typeface="Aparajita" panose="02020603050405020304" pitchFamily="18" charset="0"/>
                <a:cs typeface="Aparajita" panose="02020603050405020304" pitchFamily="18" charset="0"/>
              </a:rPr>
              <a:t>R </a:t>
            </a:r>
            <a:r>
              <a:rPr lang="en-US" sz="2400" b="1" i="1" spc="-15" dirty="0" smtClean="0">
                <a:solidFill>
                  <a:schemeClr val="accent1">
                    <a:lumMod val="75000"/>
                  </a:schemeClr>
                </a:solidFill>
                <a:latin typeface="Aparajita" panose="02020603050405020304" pitchFamily="18" charset="0"/>
                <a:cs typeface="Aparajita" panose="02020603050405020304" pitchFamily="18" charset="0"/>
              </a:rPr>
              <a:t> </a:t>
            </a:r>
            <a:r>
              <a:rPr lang="en-US" sz="2400" b="1" i="1" dirty="0" smtClean="0">
                <a:solidFill>
                  <a:schemeClr val="accent1">
                    <a:lumMod val="75000"/>
                  </a:schemeClr>
                </a:solidFill>
                <a:latin typeface="Aparajita" panose="02020603050405020304" pitchFamily="18" charset="0"/>
                <a:cs typeface="Aparajita" panose="02020603050405020304" pitchFamily="18" charset="0"/>
              </a:rPr>
              <a:t>G</a:t>
            </a:r>
            <a:r>
              <a:rPr lang="en-US" sz="2400" b="1" i="1" spc="5" dirty="0" smtClean="0">
                <a:solidFill>
                  <a:schemeClr val="accent1">
                    <a:lumMod val="75000"/>
                  </a:schemeClr>
                </a:solidFill>
                <a:latin typeface="Aparajita" panose="02020603050405020304" pitchFamily="18" charset="0"/>
                <a:cs typeface="Aparajita" panose="02020603050405020304" pitchFamily="18" charset="0"/>
              </a:rPr>
              <a:t>O</a:t>
            </a:r>
            <a:r>
              <a:rPr lang="en-US" sz="2400" b="1" i="1" dirty="0" smtClean="0">
                <a:solidFill>
                  <a:schemeClr val="accent1">
                    <a:lumMod val="75000"/>
                  </a:schemeClr>
                </a:solidFill>
                <a:latin typeface="Aparajita" panose="02020603050405020304" pitchFamily="18" charset="0"/>
                <a:cs typeface="Aparajita" panose="02020603050405020304" pitchFamily="18" charset="0"/>
              </a:rPr>
              <a:t>H</a:t>
            </a:r>
            <a:r>
              <a:rPr lang="en-US" sz="2400" b="1" i="1" spc="5" dirty="0" smtClean="0">
                <a:solidFill>
                  <a:schemeClr val="accent1">
                    <a:lumMod val="75000"/>
                  </a:schemeClr>
                </a:solidFill>
                <a:latin typeface="Aparajita" panose="02020603050405020304" pitchFamily="18" charset="0"/>
                <a:cs typeface="Aparajita" panose="02020603050405020304" pitchFamily="18" charset="0"/>
              </a:rPr>
              <a:t>I</a:t>
            </a:r>
            <a:r>
              <a:rPr lang="en-US" sz="2400" b="1" i="1" dirty="0" smtClean="0">
                <a:solidFill>
                  <a:schemeClr val="accent1">
                    <a:lumMod val="75000"/>
                  </a:schemeClr>
                </a:solidFill>
                <a:latin typeface="Aparajita" panose="02020603050405020304" pitchFamily="18" charset="0"/>
                <a:cs typeface="Aparajita" panose="02020603050405020304" pitchFamily="18" charset="0"/>
              </a:rPr>
              <a:t>L</a:t>
            </a:r>
          </a:p>
          <a:p>
            <a:pPr marL="12700" fontAlgn="auto">
              <a:spcBef>
                <a:spcPts val="0"/>
              </a:spcBef>
              <a:spcAft>
                <a:spcPts val="0"/>
              </a:spcAft>
              <a:defRPr/>
            </a:pPr>
            <a:endParaRPr lang="en-US" dirty="0">
              <a:solidFill>
                <a:srgbClr val="FFFFFF"/>
              </a:solidFill>
              <a:latin typeface="Times New Roman"/>
              <a:cs typeface="Times New Roman"/>
            </a:endParaRPr>
          </a:p>
          <a:p>
            <a:pPr marL="12700" fontAlgn="auto">
              <a:spcBef>
                <a:spcPts val="0"/>
              </a:spcBef>
              <a:spcAft>
                <a:spcPts val="0"/>
              </a:spcAft>
              <a:defRPr/>
            </a:pPr>
            <a:r>
              <a:rPr lang="en-US" sz="2400" b="1" i="1" spc="-5" dirty="0">
                <a:solidFill>
                  <a:srgbClr val="FFC000"/>
                </a:solidFill>
                <a:latin typeface="Aparajita" panose="02020603050405020304" pitchFamily="18" charset="0"/>
                <a:cs typeface="Aparajita" panose="02020603050405020304" pitchFamily="18" charset="0"/>
              </a:rPr>
              <a:t>C</a:t>
            </a:r>
            <a:r>
              <a:rPr lang="en-US" sz="2400" b="1" i="1" spc="5" dirty="0">
                <a:solidFill>
                  <a:srgbClr val="FFC000"/>
                </a:solidFill>
                <a:latin typeface="Aparajita" panose="02020603050405020304" pitchFamily="18" charset="0"/>
                <a:cs typeface="Aparajita" panose="02020603050405020304" pitchFamily="18" charset="0"/>
              </a:rPr>
              <a:t>O-GUID</a:t>
            </a:r>
            <a:r>
              <a:rPr lang="en-US" sz="2400" b="1" i="1" spc="-5" dirty="0">
                <a:solidFill>
                  <a:srgbClr val="FFC000"/>
                </a:solidFill>
                <a:latin typeface="Aparajita" panose="02020603050405020304" pitchFamily="18" charset="0"/>
                <a:cs typeface="Aparajita" panose="02020603050405020304" pitchFamily="18" charset="0"/>
              </a:rPr>
              <a:t>E</a:t>
            </a:r>
            <a:r>
              <a:rPr lang="en-US" dirty="0">
                <a:solidFill>
                  <a:srgbClr val="FFFFFF"/>
                </a:solidFill>
                <a:latin typeface="Times New Roman"/>
                <a:cs typeface="Times New Roman"/>
              </a:rPr>
              <a:t>:</a:t>
            </a:r>
            <a:r>
              <a:rPr lang="en-US" spc="-25" dirty="0">
                <a:solidFill>
                  <a:srgbClr val="FFFFFF"/>
                </a:solidFill>
                <a:latin typeface="Times New Roman"/>
                <a:cs typeface="Times New Roman"/>
              </a:rPr>
              <a:t> </a:t>
            </a:r>
            <a:r>
              <a:rPr lang="en-US" sz="2400" b="1" i="1" dirty="0">
                <a:solidFill>
                  <a:schemeClr val="accent1">
                    <a:lumMod val="75000"/>
                  </a:schemeClr>
                </a:solidFill>
                <a:latin typeface="Aparajita" panose="02020603050405020304" pitchFamily="18" charset="0"/>
                <a:cs typeface="Aparajita" panose="02020603050405020304" pitchFamily="18" charset="0"/>
              </a:rPr>
              <a:t>PRO</a:t>
            </a:r>
            <a:r>
              <a:rPr lang="en-US" sz="2400" b="1" i="1" spc="-155" dirty="0">
                <a:solidFill>
                  <a:schemeClr val="accent1">
                    <a:lumMod val="75000"/>
                  </a:schemeClr>
                </a:solidFill>
                <a:latin typeface="Aparajita" panose="02020603050405020304" pitchFamily="18" charset="0"/>
                <a:cs typeface="Aparajita" panose="02020603050405020304" pitchFamily="18" charset="0"/>
              </a:rPr>
              <a:t>F</a:t>
            </a:r>
            <a:r>
              <a:rPr lang="en-US" sz="2400" b="1" i="1" dirty="0">
                <a:solidFill>
                  <a:schemeClr val="accent1">
                    <a:lumMod val="75000"/>
                  </a:schemeClr>
                </a:solidFill>
                <a:latin typeface="Aparajita" panose="02020603050405020304" pitchFamily="18" charset="0"/>
                <a:cs typeface="Aparajita" panose="02020603050405020304" pitchFamily="18" charset="0"/>
              </a:rPr>
              <a:t>.</a:t>
            </a:r>
            <a:r>
              <a:rPr lang="en-US" sz="2400" b="1" i="1" spc="-45" dirty="0">
                <a:solidFill>
                  <a:schemeClr val="accent1">
                    <a:lumMod val="75000"/>
                  </a:schemeClr>
                </a:solidFill>
                <a:latin typeface="Aparajita" panose="02020603050405020304" pitchFamily="18" charset="0"/>
                <a:cs typeface="Aparajita" panose="02020603050405020304" pitchFamily="18" charset="0"/>
              </a:rPr>
              <a:t> </a:t>
            </a:r>
            <a:r>
              <a:rPr lang="en-US" sz="2400" b="1" i="1" dirty="0">
                <a:solidFill>
                  <a:schemeClr val="accent1">
                    <a:lumMod val="75000"/>
                  </a:schemeClr>
                </a:solidFill>
                <a:latin typeface="Aparajita" panose="02020603050405020304" pitchFamily="18" charset="0"/>
                <a:cs typeface="Aparajita" panose="02020603050405020304" pitchFamily="18" charset="0"/>
              </a:rPr>
              <a:t>V</a:t>
            </a:r>
            <a:r>
              <a:rPr lang="en-US" sz="2400" b="1" i="1" spc="5" dirty="0">
                <a:solidFill>
                  <a:schemeClr val="accent1">
                    <a:lumMod val="75000"/>
                  </a:schemeClr>
                </a:solidFill>
                <a:latin typeface="Aparajita" panose="02020603050405020304" pitchFamily="18" charset="0"/>
                <a:cs typeface="Aparajita" panose="02020603050405020304" pitchFamily="18" charset="0"/>
              </a:rPr>
              <a:t>I</a:t>
            </a:r>
            <a:r>
              <a:rPr lang="en-US" sz="2400" b="1" i="1" spc="-250" dirty="0">
                <a:solidFill>
                  <a:schemeClr val="accent1">
                    <a:lumMod val="75000"/>
                  </a:schemeClr>
                </a:solidFill>
                <a:latin typeface="Aparajita" panose="02020603050405020304" pitchFamily="18" charset="0"/>
                <a:cs typeface="Aparajita" panose="02020603050405020304" pitchFamily="18" charset="0"/>
              </a:rPr>
              <a:t>V</a:t>
            </a:r>
            <a:r>
              <a:rPr lang="en-US" sz="2400" b="1" i="1" dirty="0">
                <a:solidFill>
                  <a:schemeClr val="accent1">
                    <a:lumMod val="75000"/>
                  </a:schemeClr>
                </a:solidFill>
                <a:latin typeface="Aparajita" panose="02020603050405020304" pitchFamily="18" charset="0"/>
                <a:cs typeface="Aparajita" panose="02020603050405020304" pitchFamily="18" charset="0"/>
              </a:rPr>
              <a:t>A</a:t>
            </a:r>
            <a:r>
              <a:rPr lang="en-US" sz="2400" b="1" i="1" spc="5" dirty="0">
                <a:solidFill>
                  <a:schemeClr val="accent1">
                    <a:lumMod val="75000"/>
                  </a:schemeClr>
                </a:solidFill>
                <a:latin typeface="Aparajita" panose="02020603050405020304" pitchFamily="18" charset="0"/>
                <a:cs typeface="Aparajita" panose="02020603050405020304" pitchFamily="18" charset="0"/>
              </a:rPr>
              <a:t>K</a:t>
            </a:r>
            <a:r>
              <a:rPr lang="en-US" sz="2400" b="1" i="1" dirty="0">
                <a:solidFill>
                  <a:schemeClr val="accent1">
                    <a:lumMod val="75000"/>
                  </a:schemeClr>
                </a:solidFill>
                <a:latin typeface="Aparajita" panose="02020603050405020304" pitchFamily="18" charset="0"/>
                <a:cs typeface="Aparajita" panose="02020603050405020304" pitchFamily="18" charset="0"/>
              </a:rPr>
              <a:t>SHA</a:t>
            </a:r>
            <a:r>
              <a:rPr lang="en-US" sz="2400" b="1" i="1" spc="-150" dirty="0">
                <a:solidFill>
                  <a:schemeClr val="accent1">
                    <a:lumMod val="75000"/>
                  </a:schemeClr>
                </a:solidFill>
                <a:latin typeface="Aparajita" panose="02020603050405020304" pitchFamily="18" charset="0"/>
                <a:cs typeface="Aparajita" panose="02020603050405020304" pitchFamily="18" charset="0"/>
              </a:rPr>
              <a:t> </a:t>
            </a:r>
            <a:r>
              <a:rPr lang="en-US" sz="2400" b="1" i="1" spc="-150" dirty="0" smtClean="0">
                <a:solidFill>
                  <a:schemeClr val="accent1">
                    <a:lumMod val="75000"/>
                  </a:schemeClr>
                </a:solidFill>
                <a:latin typeface="Aparajita" panose="02020603050405020304" pitchFamily="18" charset="0"/>
                <a:cs typeface="Aparajita" panose="02020603050405020304" pitchFamily="18" charset="0"/>
              </a:rPr>
              <a:t>  </a:t>
            </a:r>
            <a:r>
              <a:rPr lang="en-US" sz="2400" b="1" i="1" dirty="0">
                <a:solidFill>
                  <a:schemeClr val="accent1">
                    <a:lumMod val="75000"/>
                  </a:schemeClr>
                </a:solidFill>
                <a:latin typeface="Aparajita" panose="02020603050405020304" pitchFamily="18" charset="0"/>
                <a:cs typeface="Aparajita" panose="02020603050405020304" pitchFamily="18" charset="0"/>
              </a:rPr>
              <a:t>JARI</a:t>
            </a:r>
            <a:r>
              <a:rPr lang="en-US" sz="2400" b="1" i="1" spc="-195" dirty="0">
                <a:solidFill>
                  <a:schemeClr val="accent1">
                    <a:lumMod val="75000"/>
                  </a:schemeClr>
                </a:solidFill>
                <a:latin typeface="Aparajita" panose="02020603050405020304" pitchFamily="18" charset="0"/>
                <a:cs typeface="Aparajita" panose="02020603050405020304" pitchFamily="18" charset="0"/>
              </a:rPr>
              <a:t>W</a:t>
            </a:r>
            <a:r>
              <a:rPr lang="en-US" sz="2400" b="1" i="1" dirty="0">
                <a:solidFill>
                  <a:schemeClr val="accent1">
                    <a:lumMod val="75000"/>
                  </a:schemeClr>
                </a:solidFill>
                <a:latin typeface="Aparajita" panose="02020603050405020304" pitchFamily="18" charset="0"/>
                <a:cs typeface="Aparajita" panose="02020603050405020304" pitchFamily="18" charset="0"/>
              </a:rPr>
              <a:t>ALA</a:t>
            </a:r>
          </a:p>
          <a:p>
            <a:pPr marL="12700" fontAlgn="auto">
              <a:spcBef>
                <a:spcPts val="0"/>
              </a:spcBef>
              <a:spcAft>
                <a:spcPts val="0"/>
              </a:spcAft>
              <a:defRPr/>
            </a:pPr>
            <a:endParaRPr lang="en-US" dirty="0">
              <a:latin typeface="Times New Roman"/>
              <a:cs typeface="Times New Roman"/>
            </a:endParaRPr>
          </a:p>
        </p:txBody>
      </p:sp>
    </p:spTree>
    <p:extLst>
      <p:ext uri="{BB962C8B-B14F-4D97-AF65-F5344CB8AC3E}">
        <p14:creationId xmlns:p14="http://schemas.microsoft.com/office/powerpoint/2010/main" val="42922751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81000" y="912857"/>
            <a:ext cx="7620000" cy="5293757"/>
          </a:xfrm>
          <a:prstGeom prst="rect">
            <a:avLst/>
          </a:prstGeom>
        </p:spPr>
        <p:txBody>
          <a:bodyPr>
            <a:spAutoFit/>
          </a:bodyPr>
          <a:lstStyle/>
          <a:p>
            <a:pPr marL="285750" indent="-285750">
              <a:buFont typeface="Arial" pitchFamily="34" charset="0"/>
              <a:buChar char="•"/>
              <a:defRPr/>
            </a:pPr>
            <a:r>
              <a:rPr lang="en-US" sz="2600" b="1" i="1" dirty="0">
                <a:solidFill>
                  <a:schemeClr val="accent1">
                    <a:lumMod val="50000"/>
                  </a:schemeClr>
                </a:solidFill>
                <a:latin typeface="Aparajita" panose="02020603050405020304" pitchFamily="18" charset="0"/>
                <a:cs typeface="Aparajita" panose="02020603050405020304" pitchFamily="18" charset="0"/>
              </a:rPr>
              <a:t>Day to day in cities, population is increasing which leads to increase in vehicles. In this condition, we don’t have sufficient parking place. Thus vehicle owner will park in illegal parking zone.</a:t>
            </a:r>
          </a:p>
          <a:p>
            <a:pPr marL="285750" indent="-285750">
              <a:buFont typeface="Arial" pitchFamily="34" charset="0"/>
              <a:buChar char="•"/>
              <a:defRPr/>
            </a:pPr>
            <a:endParaRPr lang="en-US" sz="2600" b="1" i="1" dirty="0">
              <a:solidFill>
                <a:schemeClr val="accent1">
                  <a:lumMod val="50000"/>
                </a:schemeClr>
              </a:solidFill>
              <a:latin typeface="Aparajita" panose="02020603050405020304" pitchFamily="18" charset="0"/>
              <a:cs typeface="Aparajita" panose="02020603050405020304" pitchFamily="18" charset="0"/>
            </a:endParaRPr>
          </a:p>
          <a:p>
            <a:pPr marL="285750" indent="-285750">
              <a:buFont typeface="Arial" pitchFamily="34" charset="0"/>
              <a:buChar char="•"/>
              <a:defRPr/>
            </a:pPr>
            <a:r>
              <a:rPr lang="en-US" sz="2600" b="1" i="1" dirty="0">
                <a:solidFill>
                  <a:schemeClr val="accent1">
                    <a:lumMod val="50000"/>
                  </a:schemeClr>
                </a:solidFill>
                <a:latin typeface="Aparajita" panose="02020603050405020304" pitchFamily="18" charset="0"/>
                <a:cs typeface="Aparajita" panose="02020603050405020304" pitchFamily="18" charset="0"/>
              </a:rPr>
              <a:t>This also leads to increase in traffic. Tow department will tow that vehicle without user being aware. </a:t>
            </a:r>
          </a:p>
          <a:p>
            <a:pPr>
              <a:defRPr/>
            </a:pPr>
            <a:endParaRPr lang="en-US" sz="2600" b="1" i="1" dirty="0">
              <a:solidFill>
                <a:schemeClr val="accent1">
                  <a:lumMod val="50000"/>
                </a:schemeClr>
              </a:solidFill>
              <a:latin typeface="Aparajita" panose="02020603050405020304" pitchFamily="18" charset="0"/>
              <a:cs typeface="Aparajita" panose="02020603050405020304" pitchFamily="18" charset="0"/>
            </a:endParaRPr>
          </a:p>
          <a:p>
            <a:pPr marL="285750" indent="-285750">
              <a:buFont typeface="Arial" pitchFamily="34" charset="0"/>
              <a:buChar char="•"/>
              <a:defRPr/>
            </a:pPr>
            <a:r>
              <a:rPr lang="en-US" sz="2600" b="1" i="1" dirty="0">
                <a:solidFill>
                  <a:schemeClr val="accent1">
                    <a:lumMod val="50000"/>
                  </a:schemeClr>
                </a:solidFill>
                <a:latin typeface="Aparajita" panose="02020603050405020304" pitchFamily="18" charset="0"/>
                <a:cs typeface="Aparajita" panose="02020603050405020304" pitchFamily="18" charset="0"/>
              </a:rPr>
              <a:t>User can’t easily find weather the vehicle has been towed, stolen or misplaced. Here our easy-tow comes in picture.</a:t>
            </a:r>
          </a:p>
          <a:p>
            <a:pPr marL="285750" indent="-285750">
              <a:buFont typeface="Arial" pitchFamily="34" charset="0"/>
              <a:buChar char="•"/>
              <a:defRPr/>
            </a:pPr>
            <a:endParaRPr lang="en-US" sz="2600" b="1" i="1" dirty="0">
              <a:solidFill>
                <a:schemeClr val="accent1">
                  <a:lumMod val="50000"/>
                </a:schemeClr>
              </a:solidFill>
              <a:latin typeface="Aparajita" panose="02020603050405020304" pitchFamily="18" charset="0"/>
              <a:cs typeface="Aparajita" panose="02020603050405020304" pitchFamily="18" charset="0"/>
            </a:endParaRPr>
          </a:p>
          <a:p>
            <a:pPr marL="285750" indent="-285750">
              <a:buFont typeface="Arial" pitchFamily="34" charset="0"/>
              <a:buChar char="•"/>
              <a:defRPr/>
            </a:pPr>
            <a:r>
              <a:rPr lang="en-US" sz="2600" b="1" i="1" dirty="0">
                <a:solidFill>
                  <a:schemeClr val="accent1">
                    <a:lumMod val="50000"/>
                  </a:schemeClr>
                </a:solidFill>
                <a:latin typeface="Aparajita" panose="02020603050405020304" pitchFamily="18" charset="0"/>
                <a:cs typeface="Aparajita" panose="02020603050405020304" pitchFamily="18" charset="0"/>
              </a:rPr>
              <a:t>Easy-tow will help user to know where his vehicle has been towed and will give the exact location.</a:t>
            </a:r>
          </a:p>
        </p:txBody>
      </p:sp>
      <p:sp>
        <p:nvSpPr>
          <p:cNvPr id="5123" name="Rectangle 3"/>
          <p:cNvSpPr>
            <a:spLocks noChangeArrowheads="1"/>
          </p:cNvSpPr>
          <p:nvPr/>
        </p:nvSpPr>
        <p:spPr bwMode="auto">
          <a:xfrm>
            <a:off x="1905000" y="228600"/>
            <a:ext cx="4572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4400" b="1" i="1" dirty="0" smtClean="0">
                <a:solidFill>
                  <a:schemeClr val="accent1">
                    <a:lumMod val="75000"/>
                  </a:schemeClr>
                </a:solidFill>
                <a:latin typeface="Aparajita" panose="02020603050405020304" pitchFamily="18" charset="0"/>
                <a:cs typeface="Aparajita" panose="02020603050405020304" pitchFamily="18" charset="0"/>
              </a:rPr>
              <a:t>Description</a:t>
            </a:r>
            <a:endParaRPr lang="en-US" sz="4400" b="1" i="1" dirty="0">
              <a:solidFill>
                <a:schemeClr val="accent1">
                  <a:lumMod val="75000"/>
                </a:schemeClr>
              </a:solidFill>
              <a:latin typeface="Aparajita" panose="02020603050405020304" pitchFamily="18" charset="0"/>
              <a:cs typeface="Aparajita" panose="02020603050405020304" pitchFamily="18" charset="0"/>
            </a:endParaRPr>
          </a:p>
          <a:p>
            <a:r>
              <a:rPr lang="en-US" dirty="0"/>
              <a:t/>
            </a:r>
            <a:br>
              <a:rPr lang="en-US" dirty="0"/>
            </a:b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90600"/>
            <a:ext cx="7391400" cy="3231654"/>
          </a:xfrm>
          <a:prstGeom prst="rect">
            <a:avLst/>
          </a:prstGeom>
        </p:spPr>
        <p:txBody>
          <a:bodyPr>
            <a:spAutoFit/>
          </a:bodyPr>
          <a:lstStyle/>
          <a:p>
            <a:pPr marL="285750" indent="-285750">
              <a:buFont typeface="Arial" pitchFamily="34" charset="0"/>
              <a:buChar char="•"/>
              <a:defRPr/>
            </a:pPr>
            <a:r>
              <a:rPr lang="en-US" sz="2400" b="1" i="1" dirty="0">
                <a:solidFill>
                  <a:schemeClr val="accent1">
                    <a:lumMod val="50000"/>
                  </a:schemeClr>
                </a:solidFill>
                <a:latin typeface="Aparajita" panose="02020603050405020304" pitchFamily="18" charset="0"/>
                <a:cs typeface="Aparajita" panose="02020603050405020304" pitchFamily="18" charset="0"/>
              </a:rPr>
              <a:t>This Application provides owner the platform to pay online fine.</a:t>
            </a:r>
          </a:p>
          <a:p>
            <a:pPr marL="285750" indent="-285750">
              <a:buFont typeface="Arial" pitchFamily="34" charset="0"/>
              <a:buChar char="•"/>
              <a:defRPr/>
            </a:pPr>
            <a:endParaRPr lang="en-US" sz="2400" b="1" i="1" dirty="0">
              <a:solidFill>
                <a:schemeClr val="accent1">
                  <a:lumMod val="50000"/>
                </a:schemeClr>
              </a:solidFill>
              <a:latin typeface="Aparajita" panose="02020603050405020304" pitchFamily="18" charset="0"/>
              <a:cs typeface="Aparajita" panose="02020603050405020304" pitchFamily="18" charset="0"/>
            </a:endParaRPr>
          </a:p>
          <a:p>
            <a:pPr marL="285750" indent="-285750">
              <a:buFont typeface="Arial" pitchFamily="34" charset="0"/>
              <a:buChar char="•"/>
              <a:defRPr/>
            </a:pPr>
            <a:r>
              <a:rPr lang="en-US" sz="2400" b="1" i="1" dirty="0">
                <a:solidFill>
                  <a:schemeClr val="accent1">
                    <a:lumMod val="50000"/>
                  </a:schemeClr>
                </a:solidFill>
                <a:latin typeface="Aparajita" panose="02020603050405020304" pitchFamily="18" charset="0"/>
                <a:cs typeface="Aparajita" panose="02020603050405020304" pitchFamily="18" charset="0"/>
              </a:rPr>
              <a:t>It promotes the concept of digital payment.</a:t>
            </a:r>
          </a:p>
          <a:p>
            <a:pPr>
              <a:defRPr/>
            </a:pPr>
            <a:endParaRPr lang="en-US" sz="2400" b="1" i="1" dirty="0">
              <a:solidFill>
                <a:schemeClr val="accent1">
                  <a:lumMod val="50000"/>
                </a:schemeClr>
              </a:solidFill>
              <a:latin typeface="Aparajita" panose="02020603050405020304" pitchFamily="18" charset="0"/>
              <a:cs typeface="Aparajita" panose="02020603050405020304" pitchFamily="18" charset="0"/>
            </a:endParaRPr>
          </a:p>
          <a:p>
            <a:pPr marL="285750" indent="-285750">
              <a:buFont typeface="Arial" pitchFamily="34" charset="0"/>
              <a:buChar char="•"/>
              <a:defRPr/>
            </a:pPr>
            <a:r>
              <a:rPr lang="en-US" sz="2400" b="1" i="1" dirty="0">
                <a:solidFill>
                  <a:schemeClr val="accent1">
                    <a:lumMod val="50000"/>
                  </a:schemeClr>
                </a:solidFill>
                <a:latin typeface="Aparajita" panose="02020603050405020304" pitchFamily="18" charset="0"/>
                <a:cs typeface="Aparajita" panose="02020603050405020304" pitchFamily="18" charset="0"/>
              </a:rPr>
              <a:t>A small step towards Anti-corruption concept.</a:t>
            </a:r>
          </a:p>
          <a:p>
            <a:pPr>
              <a:defRPr/>
            </a:pPr>
            <a:endParaRPr lang="en-US" sz="2400" b="1" i="1" dirty="0">
              <a:solidFill>
                <a:schemeClr val="accent1">
                  <a:lumMod val="50000"/>
                </a:schemeClr>
              </a:solidFill>
              <a:latin typeface="Aparajita" panose="02020603050405020304" pitchFamily="18" charset="0"/>
              <a:cs typeface="Aparajita" panose="02020603050405020304" pitchFamily="18" charset="0"/>
            </a:endParaRPr>
          </a:p>
          <a:p>
            <a:pPr marL="285750" indent="-285750">
              <a:buFont typeface="Arial" pitchFamily="34" charset="0"/>
              <a:buChar char="•"/>
              <a:defRPr/>
            </a:pPr>
            <a:r>
              <a:rPr lang="en-US" sz="2400" b="1" i="1" dirty="0">
                <a:solidFill>
                  <a:schemeClr val="accent1">
                    <a:lumMod val="50000"/>
                  </a:schemeClr>
                </a:solidFill>
                <a:latin typeface="Aparajita" panose="02020603050405020304" pitchFamily="18" charset="0"/>
                <a:cs typeface="Aparajita" panose="02020603050405020304" pitchFamily="18" charset="0"/>
              </a:rPr>
              <a:t>Moreover user can get nearby location of available parking.</a:t>
            </a:r>
          </a:p>
          <a:p>
            <a:pPr>
              <a:defRPr/>
            </a:pPr>
            <a:r>
              <a:rPr lang="en-US" dirty="0"/>
              <a:t/>
            </a:r>
            <a:br>
              <a:rPr lang="en-US" dirty="0"/>
            </a:b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lh3.googleusercontent.com/hBLYDnJrjkZjpk6-nLYtLpHoMskbh69mtX4w9DOmex9WUHWiiawkipiHRKu9byoI512wS4SoAAOEfLyZZN5PUxRDUCEhCIkgQNwhEBjH_djGkzSmjWmJ70--5A49wY1-_YyAIy1EnT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47800"/>
            <a:ext cx="59436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Rectangle 3"/>
          <p:cNvSpPr>
            <a:spLocks noChangeArrowheads="1"/>
          </p:cNvSpPr>
          <p:nvPr/>
        </p:nvSpPr>
        <p:spPr bwMode="auto">
          <a:xfrm>
            <a:off x="2133600" y="228600"/>
            <a:ext cx="3429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4800" b="1" i="1" dirty="0" smtClean="0">
                <a:solidFill>
                  <a:schemeClr val="accent1">
                    <a:lumMod val="75000"/>
                  </a:schemeClr>
                </a:solidFill>
                <a:latin typeface="Aparajita" panose="02020603050405020304" pitchFamily="18" charset="0"/>
                <a:cs typeface="Aparajita" panose="02020603050405020304" pitchFamily="18" charset="0"/>
              </a:rPr>
              <a:t>Project Plan</a:t>
            </a:r>
            <a:endParaRPr lang="en-US" sz="4800" b="1" i="1" dirty="0">
              <a:solidFill>
                <a:schemeClr val="accent1">
                  <a:lumMod val="75000"/>
                </a:schemeClr>
              </a:solidFill>
              <a:latin typeface="Aparajita" panose="02020603050405020304" pitchFamily="18" charset="0"/>
              <a:cs typeface="Aparajita"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object 2"/>
          <p:cNvSpPr>
            <a:spLocks/>
          </p:cNvSpPr>
          <p:nvPr/>
        </p:nvSpPr>
        <p:spPr bwMode="auto">
          <a:xfrm>
            <a:off x="0" y="0"/>
            <a:ext cx="9144000" cy="6858000"/>
          </a:xfrm>
          <a:custGeom>
            <a:avLst/>
            <a:gdLst>
              <a:gd name="T0" fmla="*/ 0 w 9144000"/>
              <a:gd name="T1" fmla="*/ 6857999 h 6858000"/>
              <a:gd name="T2" fmla="*/ 9143999 w 9144000"/>
              <a:gd name="T3" fmla="*/ 6857999 h 6858000"/>
              <a:gd name="T4" fmla="*/ 9143999 w 9144000"/>
              <a:gd name="T5" fmla="*/ 0 h 6858000"/>
              <a:gd name="T6" fmla="*/ 0 w 9144000"/>
              <a:gd name="T7" fmla="*/ 0 h 6858000"/>
              <a:gd name="T8" fmla="*/ 0 w 9144000"/>
              <a:gd name="T9" fmla="*/ 6857999 h 6858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44000" h="6858000">
                <a:moveTo>
                  <a:pt x="0" y="6857999"/>
                </a:moveTo>
                <a:lnTo>
                  <a:pt x="9143999" y="6857999"/>
                </a:lnTo>
                <a:lnTo>
                  <a:pt x="9143999" y="0"/>
                </a:lnTo>
                <a:lnTo>
                  <a:pt x="0" y="0"/>
                </a:lnTo>
                <a:lnTo>
                  <a:pt x="0" y="6857999"/>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8195" name="object 3"/>
          <p:cNvSpPr>
            <a:spLocks noChangeArrowheads="1"/>
          </p:cNvSpPr>
          <p:nvPr/>
        </p:nvSpPr>
        <p:spPr bwMode="auto">
          <a:xfrm>
            <a:off x="1563688" y="814388"/>
            <a:ext cx="6859587" cy="6043612"/>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sp>
        <p:nvSpPr>
          <p:cNvPr id="8196" name="object 4"/>
          <p:cNvSpPr>
            <a:spLocks noChangeArrowheads="1"/>
          </p:cNvSpPr>
          <p:nvPr/>
        </p:nvSpPr>
        <p:spPr bwMode="auto">
          <a:xfrm>
            <a:off x="157163" y="533400"/>
            <a:ext cx="4675187" cy="5373688"/>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sp>
        <p:nvSpPr>
          <p:cNvPr id="8197" name="object 5"/>
          <p:cNvSpPr>
            <a:spLocks noChangeArrowheads="1"/>
          </p:cNvSpPr>
          <p:nvPr/>
        </p:nvSpPr>
        <p:spPr bwMode="auto">
          <a:xfrm>
            <a:off x="3486150" y="0"/>
            <a:ext cx="5657850" cy="5130800"/>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sp>
        <p:nvSpPr>
          <p:cNvPr id="8199" name="object 7"/>
          <p:cNvSpPr>
            <a:spLocks noChangeArrowheads="1"/>
          </p:cNvSpPr>
          <p:nvPr/>
        </p:nvSpPr>
        <p:spPr bwMode="auto">
          <a:xfrm>
            <a:off x="6075363" y="207963"/>
            <a:ext cx="790575" cy="1120775"/>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sp>
        <p:nvSpPr>
          <p:cNvPr id="8201" name="object 9"/>
          <p:cNvSpPr>
            <a:spLocks noChangeArrowheads="1"/>
          </p:cNvSpPr>
          <p:nvPr/>
        </p:nvSpPr>
        <p:spPr bwMode="auto">
          <a:xfrm>
            <a:off x="3036888" y="1331913"/>
            <a:ext cx="2003425" cy="1011237"/>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sp>
        <p:nvSpPr>
          <p:cNvPr id="10" name="object 10"/>
          <p:cNvSpPr txBox="1"/>
          <p:nvPr/>
        </p:nvSpPr>
        <p:spPr>
          <a:xfrm>
            <a:off x="3544888" y="1687513"/>
            <a:ext cx="987425" cy="307975"/>
          </a:xfrm>
          <a:prstGeom prst="rect">
            <a:avLst/>
          </a:prstGeom>
        </p:spPr>
        <p:txBody>
          <a:bodyPr lIns="0" tIns="0" rIns="0" bIns="0">
            <a:spAutoFit/>
          </a:bodyPr>
          <a:lstStyle/>
          <a:p>
            <a:pPr marL="12700" fontAlgn="auto">
              <a:spcBef>
                <a:spcPts val="0"/>
              </a:spcBef>
              <a:spcAft>
                <a:spcPts val="0"/>
              </a:spcAft>
              <a:defRPr/>
            </a:pPr>
            <a:r>
              <a:rPr sz="2000" dirty="0">
                <a:solidFill>
                  <a:srgbClr val="FFFFFF"/>
                </a:solidFill>
                <a:latin typeface="Times New Roman"/>
                <a:cs typeface="Times New Roman"/>
              </a:rPr>
              <a:t>S</a:t>
            </a:r>
            <a:r>
              <a:rPr sz="2000" spc="5" dirty="0">
                <a:solidFill>
                  <a:srgbClr val="FFFFFF"/>
                </a:solidFill>
                <a:latin typeface="Times New Roman"/>
                <a:cs typeface="Times New Roman"/>
              </a:rPr>
              <a:t>o</a:t>
            </a:r>
            <a:r>
              <a:rPr sz="2000" dirty="0">
                <a:solidFill>
                  <a:srgbClr val="FFFFFF"/>
                </a:solidFill>
                <a:latin typeface="Times New Roman"/>
                <a:cs typeface="Times New Roman"/>
              </a:rPr>
              <a:t>lut</a:t>
            </a:r>
            <a:r>
              <a:rPr sz="2000" spc="-10" dirty="0">
                <a:solidFill>
                  <a:srgbClr val="FFFFFF"/>
                </a:solidFill>
                <a:latin typeface="Times New Roman"/>
                <a:cs typeface="Times New Roman"/>
              </a:rPr>
              <a:t>i</a:t>
            </a:r>
            <a:r>
              <a:rPr sz="2000" dirty="0">
                <a:solidFill>
                  <a:srgbClr val="FFFFFF"/>
                </a:solidFill>
                <a:latin typeface="Times New Roman"/>
                <a:cs typeface="Times New Roman"/>
              </a:rPr>
              <a:t>o</a:t>
            </a:r>
            <a:r>
              <a:rPr sz="2000" spc="10" dirty="0">
                <a:solidFill>
                  <a:srgbClr val="FFFFFF"/>
                </a:solidFill>
                <a:latin typeface="Times New Roman"/>
                <a:cs typeface="Times New Roman"/>
              </a:rPr>
              <a:t>n</a:t>
            </a:r>
            <a:r>
              <a:rPr sz="2000" dirty="0">
                <a:solidFill>
                  <a:srgbClr val="FFFFFF"/>
                </a:solidFill>
                <a:latin typeface="Times New Roman"/>
                <a:cs typeface="Times New Roman"/>
              </a:rPr>
              <a:t>s</a:t>
            </a:r>
            <a:endParaRPr sz="2000" dirty="0">
              <a:latin typeface="Times New Roman"/>
              <a:cs typeface="Times New Roman"/>
            </a:endParaRPr>
          </a:p>
        </p:txBody>
      </p:sp>
      <p:sp>
        <p:nvSpPr>
          <p:cNvPr id="8203" name="object 11"/>
          <p:cNvSpPr>
            <a:spLocks noChangeArrowheads="1"/>
          </p:cNvSpPr>
          <p:nvPr/>
        </p:nvSpPr>
        <p:spPr bwMode="auto">
          <a:xfrm>
            <a:off x="369888" y="2617788"/>
            <a:ext cx="2155825" cy="936625"/>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sp>
        <p:nvSpPr>
          <p:cNvPr id="12" name="object 12"/>
          <p:cNvSpPr txBox="1"/>
          <p:nvPr/>
        </p:nvSpPr>
        <p:spPr>
          <a:xfrm>
            <a:off x="1049338" y="2933700"/>
            <a:ext cx="795337" cy="307975"/>
          </a:xfrm>
          <a:prstGeom prst="rect">
            <a:avLst/>
          </a:prstGeom>
        </p:spPr>
        <p:txBody>
          <a:bodyPr lIns="0" tIns="0" rIns="0" bIns="0">
            <a:spAutoFit/>
          </a:bodyPr>
          <a:lstStyle/>
          <a:p>
            <a:pPr marL="12700" fontAlgn="auto">
              <a:spcBef>
                <a:spcPts val="0"/>
              </a:spcBef>
              <a:spcAft>
                <a:spcPts val="0"/>
              </a:spcAft>
              <a:defRPr/>
            </a:pPr>
            <a:r>
              <a:rPr sz="2000" dirty="0">
                <a:solidFill>
                  <a:srgbClr val="FFFFFF"/>
                </a:solidFill>
                <a:latin typeface="Times New Roman"/>
                <a:cs typeface="Times New Roman"/>
              </a:rPr>
              <a:t>Man</a:t>
            </a:r>
            <a:r>
              <a:rPr sz="2000" spc="5" dirty="0">
                <a:solidFill>
                  <a:srgbClr val="FFFFFF"/>
                </a:solidFill>
                <a:latin typeface="Times New Roman"/>
                <a:cs typeface="Times New Roman"/>
              </a:rPr>
              <a:t>u</a:t>
            </a:r>
            <a:r>
              <a:rPr sz="2000" spc="-5" dirty="0">
                <a:solidFill>
                  <a:srgbClr val="FFFFFF"/>
                </a:solidFill>
                <a:latin typeface="Times New Roman"/>
                <a:cs typeface="Times New Roman"/>
              </a:rPr>
              <a:t>a</a:t>
            </a:r>
            <a:r>
              <a:rPr spc="-5" dirty="0">
                <a:solidFill>
                  <a:srgbClr val="FFFFFF"/>
                </a:solidFill>
                <a:latin typeface="Times New Roman"/>
                <a:cs typeface="Times New Roman"/>
              </a:rPr>
              <a:t>l</a:t>
            </a:r>
            <a:endParaRPr>
              <a:latin typeface="Times New Roman"/>
              <a:cs typeface="Times New Roman"/>
            </a:endParaRPr>
          </a:p>
        </p:txBody>
      </p:sp>
      <p:sp>
        <p:nvSpPr>
          <p:cNvPr id="8205" name="object 13"/>
          <p:cNvSpPr>
            <a:spLocks noChangeArrowheads="1"/>
          </p:cNvSpPr>
          <p:nvPr/>
        </p:nvSpPr>
        <p:spPr bwMode="auto">
          <a:xfrm>
            <a:off x="6008688" y="2617788"/>
            <a:ext cx="2155825" cy="1006475"/>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sp>
        <p:nvSpPr>
          <p:cNvPr id="8206" name="object 14"/>
          <p:cNvSpPr txBox="1">
            <a:spLocks noChangeArrowheads="1"/>
          </p:cNvSpPr>
          <p:nvPr/>
        </p:nvSpPr>
        <p:spPr bwMode="auto">
          <a:xfrm>
            <a:off x="6450013" y="2782888"/>
            <a:ext cx="1274762"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41300" indent="-228600"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2000">
                <a:solidFill>
                  <a:srgbClr val="FFFFFF"/>
                </a:solidFill>
                <a:latin typeface="Times New Roman" pitchFamily="18" charset="0"/>
                <a:cs typeface="Times New Roman" pitchFamily="18" charset="0"/>
              </a:rPr>
              <a:t>Use Vehicle Tracker</a:t>
            </a:r>
            <a:endParaRPr lang="en-US" sz="2000">
              <a:latin typeface="Times New Roman" pitchFamily="18" charset="0"/>
              <a:cs typeface="Times New Roman" pitchFamily="18" charset="0"/>
            </a:endParaRPr>
          </a:p>
        </p:txBody>
      </p:sp>
      <p:sp>
        <p:nvSpPr>
          <p:cNvPr id="8207" name="object 15"/>
          <p:cNvSpPr>
            <a:spLocks/>
          </p:cNvSpPr>
          <p:nvPr/>
        </p:nvSpPr>
        <p:spPr bwMode="auto">
          <a:xfrm>
            <a:off x="1409700" y="1793875"/>
            <a:ext cx="1714500" cy="873125"/>
          </a:xfrm>
          <a:custGeom>
            <a:avLst/>
            <a:gdLst>
              <a:gd name="T0" fmla="*/ 0 w 1714500"/>
              <a:gd name="T1" fmla="*/ 795893 h 873760"/>
              <a:gd name="T2" fmla="*/ 38099 w 1714500"/>
              <a:gd name="T3" fmla="*/ 871982 h 873760"/>
              <a:gd name="T4" fmla="*/ 63505 w 1714500"/>
              <a:gd name="T5" fmla="*/ 821246 h 873760"/>
              <a:gd name="T6" fmla="*/ 31754 w 1714500"/>
              <a:gd name="T7" fmla="*/ 821246 h 873760"/>
              <a:gd name="T8" fmla="*/ 31754 w 1714500"/>
              <a:gd name="T9" fmla="*/ 817023 h 873760"/>
              <a:gd name="T10" fmla="*/ 0 w 1714500"/>
              <a:gd name="T11" fmla="*/ 795893 h 873760"/>
              <a:gd name="T12" fmla="*/ 31754 w 1714500"/>
              <a:gd name="T13" fmla="*/ 817023 h 873760"/>
              <a:gd name="T14" fmla="*/ 31754 w 1714500"/>
              <a:gd name="T15" fmla="*/ 821246 h 873760"/>
              <a:gd name="T16" fmla="*/ 38099 w 1714500"/>
              <a:gd name="T17" fmla="*/ 821246 h 873760"/>
              <a:gd name="T18" fmla="*/ 31754 w 1714500"/>
              <a:gd name="T19" fmla="*/ 817023 h 873760"/>
              <a:gd name="T20" fmla="*/ 1714499 w 1714500"/>
              <a:gd name="T21" fmla="*/ 0 h 873760"/>
              <a:gd name="T22" fmla="*/ 34539 w 1714500"/>
              <a:gd name="T23" fmla="*/ 0 h 873760"/>
              <a:gd name="T24" fmla="*/ 31754 w 1714500"/>
              <a:gd name="T25" fmla="*/ 2800 h 873760"/>
              <a:gd name="T26" fmla="*/ 31754 w 1714500"/>
              <a:gd name="T27" fmla="*/ 817023 h 873760"/>
              <a:gd name="T28" fmla="*/ 38099 w 1714500"/>
              <a:gd name="T29" fmla="*/ 821246 h 873760"/>
              <a:gd name="T30" fmla="*/ 44445 w 1714500"/>
              <a:gd name="T31" fmla="*/ 817023 h 873760"/>
              <a:gd name="T32" fmla="*/ 44445 w 1714500"/>
              <a:gd name="T33" fmla="*/ 12692 h 873760"/>
              <a:gd name="T34" fmla="*/ 38099 w 1714500"/>
              <a:gd name="T35" fmla="*/ 12692 h 873760"/>
              <a:gd name="T36" fmla="*/ 44445 w 1714500"/>
              <a:gd name="T37" fmla="*/ 6329 h 873760"/>
              <a:gd name="T38" fmla="*/ 1714499 w 1714500"/>
              <a:gd name="T39" fmla="*/ 6329 h 873760"/>
              <a:gd name="T40" fmla="*/ 1714499 w 1714500"/>
              <a:gd name="T41" fmla="*/ 0 h 873760"/>
              <a:gd name="T42" fmla="*/ 44445 w 1714500"/>
              <a:gd name="T43" fmla="*/ 817023 h 873760"/>
              <a:gd name="T44" fmla="*/ 38099 w 1714500"/>
              <a:gd name="T45" fmla="*/ 821246 h 873760"/>
              <a:gd name="T46" fmla="*/ 44445 w 1714500"/>
              <a:gd name="T47" fmla="*/ 821246 h 873760"/>
              <a:gd name="T48" fmla="*/ 44445 w 1714500"/>
              <a:gd name="T49" fmla="*/ 817023 h 873760"/>
              <a:gd name="T50" fmla="*/ 76199 w 1714500"/>
              <a:gd name="T51" fmla="*/ 795893 h 873760"/>
              <a:gd name="T52" fmla="*/ 44445 w 1714500"/>
              <a:gd name="T53" fmla="*/ 817023 h 873760"/>
              <a:gd name="T54" fmla="*/ 44445 w 1714500"/>
              <a:gd name="T55" fmla="*/ 821246 h 873760"/>
              <a:gd name="T56" fmla="*/ 63505 w 1714500"/>
              <a:gd name="T57" fmla="*/ 821246 h 873760"/>
              <a:gd name="T58" fmla="*/ 76199 w 1714500"/>
              <a:gd name="T59" fmla="*/ 795893 h 873760"/>
              <a:gd name="T60" fmla="*/ 44445 w 1714500"/>
              <a:gd name="T61" fmla="*/ 6329 h 873760"/>
              <a:gd name="T62" fmla="*/ 38099 w 1714500"/>
              <a:gd name="T63" fmla="*/ 12692 h 873760"/>
              <a:gd name="T64" fmla="*/ 44445 w 1714500"/>
              <a:gd name="T65" fmla="*/ 12692 h 873760"/>
              <a:gd name="T66" fmla="*/ 44445 w 1714500"/>
              <a:gd name="T67" fmla="*/ 6329 h 873760"/>
              <a:gd name="T68" fmla="*/ 1714499 w 1714500"/>
              <a:gd name="T69" fmla="*/ 6329 h 873760"/>
              <a:gd name="T70" fmla="*/ 44445 w 1714500"/>
              <a:gd name="T71" fmla="*/ 6329 h 873760"/>
              <a:gd name="T72" fmla="*/ 44445 w 1714500"/>
              <a:gd name="T73" fmla="*/ 12692 h 873760"/>
              <a:gd name="T74" fmla="*/ 1714499 w 1714500"/>
              <a:gd name="T75" fmla="*/ 12692 h 873760"/>
              <a:gd name="T76" fmla="*/ 1714499 w 1714500"/>
              <a:gd name="T77" fmla="*/ 6329 h 87376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714500" h="873760">
                <a:moveTo>
                  <a:pt x="0" y="797051"/>
                </a:moveTo>
                <a:lnTo>
                  <a:pt x="38099" y="873251"/>
                </a:lnTo>
                <a:lnTo>
                  <a:pt x="63505" y="822441"/>
                </a:lnTo>
                <a:lnTo>
                  <a:pt x="31754" y="822441"/>
                </a:lnTo>
                <a:lnTo>
                  <a:pt x="31754" y="818212"/>
                </a:lnTo>
                <a:lnTo>
                  <a:pt x="0" y="797051"/>
                </a:lnTo>
                <a:close/>
              </a:path>
              <a:path w="1714500" h="873760">
                <a:moveTo>
                  <a:pt x="31754" y="818212"/>
                </a:moveTo>
                <a:lnTo>
                  <a:pt x="31754" y="822441"/>
                </a:lnTo>
                <a:lnTo>
                  <a:pt x="38099" y="822441"/>
                </a:lnTo>
                <a:lnTo>
                  <a:pt x="31754" y="818212"/>
                </a:lnTo>
                <a:close/>
              </a:path>
              <a:path w="1714500" h="873760">
                <a:moveTo>
                  <a:pt x="1714499" y="0"/>
                </a:moveTo>
                <a:lnTo>
                  <a:pt x="34539" y="0"/>
                </a:lnTo>
                <a:lnTo>
                  <a:pt x="31754" y="2804"/>
                </a:lnTo>
                <a:lnTo>
                  <a:pt x="31754" y="818212"/>
                </a:lnTo>
                <a:lnTo>
                  <a:pt x="38099" y="822441"/>
                </a:lnTo>
                <a:lnTo>
                  <a:pt x="44445" y="818212"/>
                </a:lnTo>
                <a:lnTo>
                  <a:pt x="44445" y="12710"/>
                </a:lnTo>
                <a:lnTo>
                  <a:pt x="38099" y="12710"/>
                </a:lnTo>
                <a:lnTo>
                  <a:pt x="44445" y="6339"/>
                </a:lnTo>
                <a:lnTo>
                  <a:pt x="1714499" y="6339"/>
                </a:lnTo>
                <a:lnTo>
                  <a:pt x="1714499" y="0"/>
                </a:lnTo>
                <a:close/>
              </a:path>
              <a:path w="1714500" h="873760">
                <a:moveTo>
                  <a:pt x="44445" y="818212"/>
                </a:moveTo>
                <a:lnTo>
                  <a:pt x="38099" y="822441"/>
                </a:lnTo>
                <a:lnTo>
                  <a:pt x="44445" y="822441"/>
                </a:lnTo>
                <a:lnTo>
                  <a:pt x="44445" y="818212"/>
                </a:lnTo>
                <a:close/>
              </a:path>
              <a:path w="1714500" h="873760">
                <a:moveTo>
                  <a:pt x="76199" y="797051"/>
                </a:moveTo>
                <a:lnTo>
                  <a:pt x="44445" y="818212"/>
                </a:lnTo>
                <a:lnTo>
                  <a:pt x="44445" y="822441"/>
                </a:lnTo>
                <a:lnTo>
                  <a:pt x="63505" y="822441"/>
                </a:lnTo>
                <a:lnTo>
                  <a:pt x="76199" y="797051"/>
                </a:lnTo>
                <a:close/>
              </a:path>
              <a:path w="1714500" h="873760">
                <a:moveTo>
                  <a:pt x="44445" y="6339"/>
                </a:moveTo>
                <a:lnTo>
                  <a:pt x="38099" y="12710"/>
                </a:lnTo>
                <a:lnTo>
                  <a:pt x="44445" y="12710"/>
                </a:lnTo>
                <a:lnTo>
                  <a:pt x="44445" y="6339"/>
                </a:lnTo>
                <a:close/>
              </a:path>
              <a:path w="1714500" h="873760">
                <a:moveTo>
                  <a:pt x="1714499" y="6339"/>
                </a:moveTo>
                <a:lnTo>
                  <a:pt x="44445" y="6339"/>
                </a:lnTo>
                <a:lnTo>
                  <a:pt x="44445" y="12710"/>
                </a:lnTo>
                <a:lnTo>
                  <a:pt x="1714499" y="12710"/>
                </a:lnTo>
                <a:lnTo>
                  <a:pt x="1714499" y="6339"/>
                </a:lnTo>
                <a:close/>
              </a:path>
            </a:pathLst>
          </a:custGeom>
          <a:solidFill>
            <a:srgbClr val="958545"/>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8208" name="object 16"/>
          <p:cNvSpPr>
            <a:spLocks/>
          </p:cNvSpPr>
          <p:nvPr/>
        </p:nvSpPr>
        <p:spPr bwMode="auto">
          <a:xfrm>
            <a:off x="4953000" y="1793875"/>
            <a:ext cx="2171700" cy="873125"/>
          </a:xfrm>
          <a:custGeom>
            <a:avLst/>
            <a:gdLst>
              <a:gd name="T0" fmla="*/ 2095499 w 2171700"/>
              <a:gd name="T1" fmla="*/ 795893 h 873760"/>
              <a:gd name="T2" fmla="*/ 2133599 w 2171700"/>
              <a:gd name="T3" fmla="*/ 871982 h 873760"/>
              <a:gd name="T4" fmla="*/ 2159005 w 2171700"/>
              <a:gd name="T5" fmla="*/ 821246 h 873760"/>
              <a:gd name="T6" fmla="*/ 2127260 w 2171700"/>
              <a:gd name="T7" fmla="*/ 821246 h 873760"/>
              <a:gd name="T8" fmla="*/ 2127260 w 2171700"/>
              <a:gd name="T9" fmla="*/ 817027 h 873760"/>
              <a:gd name="T10" fmla="*/ 2095499 w 2171700"/>
              <a:gd name="T11" fmla="*/ 795893 h 873760"/>
              <a:gd name="T12" fmla="*/ 2127260 w 2171700"/>
              <a:gd name="T13" fmla="*/ 817027 h 873760"/>
              <a:gd name="T14" fmla="*/ 2127260 w 2171700"/>
              <a:gd name="T15" fmla="*/ 821246 h 873760"/>
              <a:gd name="T16" fmla="*/ 2133599 w 2171700"/>
              <a:gd name="T17" fmla="*/ 821246 h 873760"/>
              <a:gd name="T18" fmla="*/ 2127260 w 2171700"/>
              <a:gd name="T19" fmla="*/ 817027 h 873760"/>
              <a:gd name="T20" fmla="*/ 2127260 w 2171700"/>
              <a:gd name="T21" fmla="*/ 6329 h 873760"/>
              <a:gd name="T22" fmla="*/ 2127260 w 2171700"/>
              <a:gd name="T23" fmla="*/ 817027 h 873760"/>
              <a:gd name="T24" fmla="*/ 2133599 w 2171700"/>
              <a:gd name="T25" fmla="*/ 821246 h 873760"/>
              <a:gd name="T26" fmla="*/ 2139939 w 2171700"/>
              <a:gd name="T27" fmla="*/ 817027 h 873760"/>
              <a:gd name="T28" fmla="*/ 2139939 w 2171700"/>
              <a:gd name="T29" fmla="*/ 12692 h 873760"/>
              <a:gd name="T30" fmla="*/ 2133599 w 2171700"/>
              <a:gd name="T31" fmla="*/ 12692 h 873760"/>
              <a:gd name="T32" fmla="*/ 2127260 w 2171700"/>
              <a:gd name="T33" fmla="*/ 6329 h 873760"/>
              <a:gd name="T34" fmla="*/ 2139939 w 2171700"/>
              <a:gd name="T35" fmla="*/ 817027 h 873760"/>
              <a:gd name="T36" fmla="*/ 2133599 w 2171700"/>
              <a:gd name="T37" fmla="*/ 821246 h 873760"/>
              <a:gd name="T38" fmla="*/ 2139939 w 2171700"/>
              <a:gd name="T39" fmla="*/ 821246 h 873760"/>
              <a:gd name="T40" fmla="*/ 2139939 w 2171700"/>
              <a:gd name="T41" fmla="*/ 817027 h 873760"/>
              <a:gd name="T42" fmla="*/ 2171699 w 2171700"/>
              <a:gd name="T43" fmla="*/ 795893 h 873760"/>
              <a:gd name="T44" fmla="*/ 2139939 w 2171700"/>
              <a:gd name="T45" fmla="*/ 817027 h 873760"/>
              <a:gd name="T46" fmla="*/ 2139939 w 2171700"/>
              <a:gd name="T47" fmla="*/ 821246 h 873760"/>
              <a:gd name="T48" fmla="*/ 2159005 w 2171700"/>
              <a:gd name="T49" fmla="*/ 821246 h 873760"/>
              <a:gd name="T50" fmla="*/ 2171699 w 2171700"/>
              <a:gd name="T51" fmla="*/ 795893 h 873760"/>
              <a:gd name="T52" fmla="*/ 2137166 w 2171700"/>
              <a:gd name="T53" fmla="*/ 0 h 873760"/>
              <a:gd name="T54" fmla="*/ 0 w 2171700"/>
              <a:gd name="T55" fmla="*/ 0 h 873760"/>
              <a:gd name="T56" fmla="*/ 0 w 2171700"/>
              <a:gd name="T57" fmla="*/ 12692 h 873760"/>
              <a:gd name="T58" fmla="*/ 2127260 w 2171700"/>
              <a:gd name="T59" fmla="*/ 12692 h 873760"/>
              <a:gd name="T60" fmla="*/ 2127260 w 2171700"/>
              <a:gd name="T61" fmla="*/ 6329 h 873760"/>
              <a:gd name="T62" fmla="*/ 2139939 w 2171700"/>
              <a:gd name="T63" fmla="*/ 6329 h 873760"/>
              <a:gd name="T64" fmla="*/ 2139939 w 2171700"/>
              <a:gd name="T65" fmla="*/ 2800 h 873760"/>
              <a:gd name="T66" fmla="*/ 2137166 w 2171700"/>
              <a:gd name="T67" fmla="*/ 0 h 873760"/>
              <a:gd name="T68" fmla="*/ 2139939 w 2171700"/>
              <a:gd name="T69" fmla="*/ 6329 h 873760"/>
              <a:gd name="T70" fmla="*/ 2127260 w 2171700"/>
              <a:gd name="T71" fmla="*/ 6329 h 873760"/>
              <a:gd name="T72" fmla="*/ 2133599 w 2171700"/>
              <a:gd name="T73" fmla="*/ 12692 h 873760"/>
              <a:gd name="T74" fmla="*/ 2139939 w 2171700"/>
              <a:gd name="T75" fmla="*/ 12692 h 873760"/>
              <a:gd name="T76" fmla="*/ 2139939 w 2171700"/>
              <a:gd name="T77" fmla="*/ 6329 h 87376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171700" h="873760">
                <a:moveTo>
                  <a:pt x="2095499" y="797051"/>
                </a:moveTo>
                <a:lnTo>
                  <a:pt x="2133599" y="873251"/>
                </a:lnTo>
                <a:lnTo>
                  <a:pt x="2159005" y="822441"/>
                </a:lnTo>
                <a:lnTo>
                  <a:pt x="2127260" y="822441"/>
                </a:lnTo>
                <a:lnTo>
                  <a:pt x="2127260" y="818216"/>
                </a:lnTo>
                <a:lnTo>
                  <a:pt x="2095499" y="797051"/>
                </a:lnTo>
                <a:close/>
              </a:path>
              <a:path w="2171700" h="873760">
                <a:moveTo>
                  <a:pt x="2127260" y="818216"/>
                </a:moveTo>
                <a:lnTo>
                  <a:pt x="2127260" y="822441"/>
                </a:lnTo>
                <a:lnTo>
                  <a:pt x="2133599" y="822441"/>
                </a:lnTo>
                <a:lnTo>
                  <a:pt x="2127260" y="818216"/>
                </a:lnTo>
                <a:close/>
              </a:path>
              <a:path w="2171700" h="873760">
                <a:moveTo>
                  <a:pt x="2127260" y="6339"/>
                </a:moveTo>
                <a:lnTo>
                  <a:pt x="2127260" y="818216"/>
                </a:lnTo>
                <a:lnTo>
                  <a:pt x="2133599" y="822441"/>
                </a:lnTo>
                <a:lnTo>
                  <a:pt x="2139939" y="818216"/>
                </a:lnTo>
                <a:lnTo>
                  <a:pt x="2139939" y="12710"/>
                </a:lnTo>
                <a:lnTo>
                  <a:pt x="2133599" y="12710"/>
                </a:lnTo>
                <a:lnTo>
                  <a:pt x="2127260" y="6339"/>
                </a:lnTo>
                <a:close/>
              </a:path>
              <a:path w="2171700" h="873760">
                <a:moveTo>
                  <a:pt x="2139939" y="818216"/>
                </a:moveTo>
                <a:lnTo>
                  <a:pt x="2133599" y="822441"/>
                </a:lnTo>
                <a:lnTo>
                  <a:pt x="2139939" y="822441"/>
                </a:lnTo>
                <a:lnTo>
                  <a:pt x="2139939" y="818216"/>
                </a:lnTo>
                <a:close/>
              </a:path>
              <a:path w="2171700" h="873760">
                <a:moveTo>
                  <a:pt x="2171699" y="797051"/>
                </a:moveTo>
                <a:lnTo>
                  <a:pt x="2139939" y="818216"/>
                </a:lnTo>
                <a:lnTo>
                  <a:pt x="2139939" y="822441"/>
                </a:lnTo>
                <a:lnTo>
                  <a:pt x="2159005" y="822441"/>
                </a:lnTo>
                <a:lnTo>
                  <a:pt x="2171699" y="797051"/>
                </a:lnTo>
                <a:close/>
              </a:path>
              <a:path w="2171700" h="873760">
                <a:moveTo>
                  <a:pt x="2137166" y="0"/>
                </a:moveTo>
                <a:lnTo>
                  <a:pt x="0" y="0"/>
                </a:lnTo>
                <a:lnTo>
                  <a:pt x="0" y="12710"/>
                </a:lnTo>
                <a:lnTo>
                  <a:pt x="2127260" y="12710"/>
                </a:lnTo>
                <a:lnTo>
                  <a:pt x="2127260" y="6339"/>
                </a:lnTo>
                <a:lnTo>
                  <a:pt x="2139939" y="6339"/>
                </a:lnTo>
                <a:lnTo>
                  <a:pt x="2139939" y="2804"/>
                </a:lnTo>
                <a:lnTo>
                  <a:pt x="2137166" y="0"/>
                </a:lnTo>
                <a:close/>
              </a:path>
              <a:path w="2171700" h="873760">
                <a:moveTo>
                  <a:pt x="2139939" y="6339"/>
                </a:moveTo>
                <a:lnTo>
                  <a:pt x="2127260" y="6339"/>
                </a:lnTo>
                <a:lnTo>
                  <a:pt x="2133599" y="12710"/>
                </a:lnTo>
                <a:lnTo>
                  <a:pt x="2139939" y="12710"/>
                </a:lnTo>
                <a:lnTo>
                  <a:pt x="2139939" y="6339"/>
                </a:lnTo>
                <a:close/>
              </a:path>
            </a:pathLst>
          </a:custGeom>
          <a:solidFill>
            <a:srgbClr val="958545"/>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8209" name="object 17"/>
          <p:cNvSpPr>
            <a:spLocks noChangeArrowheads="1"/>
          </p:cNvSpPr>
          <p:nvPr/>
        </p:nvSpPr>
        <p:spPr bwMode="auto">
          <a:xfrm>
            <a:off x="3189288" y="2398713"/>
            <a:ext cx="2125662" cy="935037"/>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sp>
        <p:nvSpPr>
          <p:cNvPr id="18" name="object 18"/>
          <p:cNvSpPr txBox="1"/>
          <p:nvPr/>
        </p:nvSpPr>
        <p:spPr>
          <a:xfrm>
            <a:off x="3490913" y="2716213"/>
            <a:ext cx="1477962" cy="307975"/>
          </a:xfrm>
          <a:prstGeom prst="rect">
            <a:avLst/>
          </a:prstGeom>
        </p:spPr>
        <p:txBody>
          <a:bodyPr lIns="0" tIns="0" rIns="0" bIns="0">
            <a:spAutoFit/>
          </a:bodyPr>
          <a:lstStyle/>
          <a:p>
            <a:pPr marL="12700" fontAlgn="auto">
              <a:spcBef>
                <a:spcPts val="0"/>
              </a:spcBef>
              <a:spcAft>
                <a:spcPts val="0"/>
              </a:spcAft>
              <a:defRPr/>
            </a:pPr>
            <a:r>
              <a:rPr sz="2000" dirty="0">
                <a:solidFill>
                  <a:srgbClr val="FFFFFF"/>
                </a:solidFill>
                <a:latin typeface="Times New Roman"/>
                <a:cs typeface="Times New Roman"/>
              </a:rPr>
              <a:t>C</a:t>
            </a:r>
            <a:r>
              <a:rPr sz="2000" spc="-10" dirty="0">
                <a:solidFill>
                  <a:srgbClr val="FFFFFF"/>
                </a:solidFill>
                <a:latin typeface="Times New Roman"/>
                <a:cs typeface="Times New Roman"/>
              </a:rPr>
              <a:t>a</a:t>
            </a:r>
            <a:r>
              <a:rPr sz="2000" dirty="0">
                <a:solidFill>
                  <a:srgbClr val="FFFFFF"/>
                </a:solidFill>
                <a:latin typeface="Times New Roman"/>
                <a:cs typeface="Times New Roman"/>
              </a:rPr>
              <a:t>ll</a:t>
            </a:r>
            <a:r>
              <a:rPr sz="2000" spc="-10" dirty="0">
                <a:solidFill>
                  <a:srgbClr val="FFFFFF"/>
                </a:solidFill>
                <a:latin typeface="Times New Roman"/>
                <a:cs typeface="Times New Roman"/>
              </a:rPr>
              <a:t> </a:t>
            </a:r>
            <a:r>
              <a:rPr sz="2000" spc="5" dirty="0">
                <a:solidFill>
                  <a:srgbClr val="FFFFFF"/>
                </a:solidFill>
                <a:latin typeface="Times New Roman"/>
                <a:cs typeface="Times New Roman"/>
              </a:rPr>
              <a:t>h</a:t>
            </a:r>
            <a:r>
              <a:rPr sz="2000" dirty="0">
                <a:solidFill>
                  <a:srgbClr val="FFFFFF"/>
                </a:solidFill>
                <a:latin typeface="Times New Roman"/>
                <a:cs typeface="Times New Roman"/>
              </a:rPr>
              <a:t>e</a:t>
            </a:r>
            <a:r>
              <a:rPr sz="2000" spc="-10" dirty="0">
                <a:solidFill>
                  <a:srgbClr val="FFFFFF"/>
                </a:solidFill>
                <a:latin typeface="Times New Roman"/>
                <a:cs typeface="Times New Roman"/>
              </a:rPr>
              <a:t>l</a:t>
            </a:r>
            <a:r>
              <a:rPr sz="2000" dirty="0">
                <a:solidFill>
                  <a:srgbClr val="FFFFFF"/>
                </a:solidFill>
                <a:latin typeface="Times New Roman"/>
                <a:cs typeface="Times New Roman"/>
              </a:rPr>
              <a:t>p</a:t>
            </a:r>
            <a:r>
              <a:rPr sz="2000" spc="-15" dirty="0">
                <a:solidFill>
                  <a:srgbClr val="FFFFFF"/>
                </a:solidFill>
                <a:latin typeface="Times New Roman"/>
                <a:cs typeface="Times New Roman"/>
              </a:rPr>
              <a:t> </a:t>
            </a:r>
            <a:r>
              <a:rPr sz="2000" dirty="0">
                <a:solidFill>
                  <a:srgbClr val="FFFFFF"/>
                </a:solidFill>
                <a:latin typeface="Times New Roman"/>
                <a:cs typeface="Times New Roman"/>
              </a:rPr>
              <a:t>Line</a:t>
            </a:r>
            <a:endParaRPr sz="2000">
              <a:latin typeface="Times New Roman"/>
              <a:cs typeface="Times New Roman"/>
            </a:endParaRPr>
          </a:p>
        </p:txBody>
      </p:sp>
      <p:sp>
        <p:nvSpPr>
          <p:cNvPr id="8211" name="object 19"/>
          <p:cNvSpPr>
            <a:spLocks noChangeArrowheads="1"/>
          </p:cNvSpPr>
          <p:nvPr/>
        </p:nvSpPr>
        <p:spPr bwMode="auto">
          <a:xfrm>
            <a:off x="1706563" y="4073525"/>
            <a:ext cx="4914900" cy="2541588"/>
          </a:xfrm>
          <a:prstGeom prst="rect">
            <a:avLst/>
          </a:prstGeom>
          <a:blipFill dpi="0" rotWithShape="1">
            <a:blip r:embed="rId1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sp>
        <p:nvSpPr>
          <p:cNvPr id="8212" name="object 20"/>
          <p:cNvSpPr>
            <a:spLocks noChangeArrowheads="1"/>
          </p:cNvSpPr>
          <p:nvPr/>
        </p:nvSpPr>
        <p:spPr bwMode="auto">
          <a:xfrm>
            <a:off x="2563813" y="3379788"/>
            <a:ext cx="3068637" cy="739775"/>
          </a:xfrm>
          <a:prstGeom prst="rect">
            <a:avLst/>
          </a:prstGeom>
          <a:blipFill dpi="0" rotWithShape="1">
            <a:blip r:embed="rId1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sp>
        <p:nvSpPr>
          <p:cNvPr id="8213" name="object 21"/>
          <p:cNvSpPr txBox="1">
            <a:spLocks noChangeArrowheads="1"/>
          </p:cNvSpPr>
          <p:nvPr/>
        </p:nvSpPr>
        <p:spPr bwMode="auto">
          <a:xfrm>
            <a:off x="1887538" y="3571875"/>
            <a:ext cx="4476750"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466850"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2000">
                <a:solidFill>
                  <a:srgbClr val="FFFFFF"/>
                </a:solidFill>
                <a:latin typeface="Times New Roman" pitchFamily="18" charset="0"/>
                <a:cs typeface="Times New Roman" pitchFamily="18" charset="0"/>
              </a:rPr>
              <a:t>Disadvantages</a:t>
            </a:r>
            <a:endParaRPr lang="en-US" sz="2000">
              <a:latin typeface="Times New Roman" pitchFamily="18" charset="0"/>
              <a:cs typeface="Times New Roman" pitchFamily="18" charset="0"/>
            </a:endParaRPr>
          </a:p>
          <a:p>
            <a:pPr eaLnBrk="1" hangingPunct="1"/>
            <a:endParaRPr lang="en-US" sz="2100">
              <a:latin typeface="Times New Roman" pitchFamily="18" charset="0"/>
              <a:cs typeface="Times New Roman" pitchFamily="18" charset="0"/>
            </a:endParaRPr>
          </a:p>
          <a:p>
            <a:pPr eaLnBrk="1" hangingPunct="1">
              <a:spcBef>
                <a:spcPts val="1513"/>
              </a:spcBef>
              <a:buClr>
                <a:srgbClr val="FFFFFF"/>
              </a:buClr>
              <a:buSzPct val="89000"/>
              <a:buFont typeface="Wingdings" pitchFamily="2" charset="2"/>
              <a:buChar char=""/>
            </a:pPr>
            <a:r>
              <a:rPr lang="en-US">
                <a:solidFill>
                  <a:srgbClr val="FFFFFF"/>
                </a:solidFill>
                <a:latin typeface="Times New Roman" pitchFamily="18" charset="0"/>
                <a:cs typeface="Times New Roman" pitchFamily="18" charset="0"/>
              </a:rPr>
              <a:t>More time Consuming</a:t>
            </a:r>
            <a:endParaRPr lang="en-US">
              <a:latin typeface="Times New Roman" pitchFamily="18" charset="0"/>
              <a:cs typeface="Times New Roman" pitchFamily="18" charset="0"/>
            </a:endParaRPr>
          </a:p>
          <a:p>
            <a:pPr eaLnBrk="1" hangingPunct="1">
              <a:buClr>
                <a:srgbClr val="FFFFFF"/>
              </a:buClr>
              <a:buSzPct val="89000"/>
              <a:buFont typeface="Wingdings" pitchFamily="2" charset="2"/>
              <a:buChar char=""/>
            </a:pPr>
            <a:r>
              <a:rPr lang="en-US">
                <a:solidFill>
                  <a:srgbClr val="FFFFFF"/>
                </a:solidFill>
                <a:latin typeface="Times New Roman" pitchFamily="18" charset="0"/>
                <a:cs typeface="Times New Roman" pitchFamily="18" charset="0"/>
              </a:rPr>
              <a:t>Costly</a:t>
            </a:r>
            <a:endParaRPr lang="en-US">
              <a:latin typeface="Times New Roman" pitchFamily="18" charset="0"/>
              <a:cs typeface="Times New Roman" pitchFamily="18" charset="0"/>
            </a:endParaRPr>
          </a:p>
          <a:p>
            <a:pPr eaLnBrk="1" hangingPunct="1">
              <a:buClr>
                <a:srgbClr val="FFFFFF"/>
              </a:buClr>
              <a:buSzPct val="89000"/>
              <a:buFont typeface="Wingdings" pitchFamily="2" charset="2"/>
              <a:buChar char=""/>
            </a:pPr>
            <a:r>
              <a:rPr lang="en-US">
                <a:solidFill>
                  <a:srgbClr val="FFFFFF"/>
                </a:solidFill>
                <a:latin typeface="Times New Roman" pitchFamily="18" charset="0"/>
                <a:cs typeface="Times New Roman" pitchFamily="18" charset="0"/>
              </a:rPr>
              <a:t>Waste of paper</a:t>
            </a:r>
            <a:endParaRPr lang="en-US">
              <a:latin typeface="Times New Roman" pitchFamily="18" charset="0"/>
              <a:cs typeface="Times New Roman" pitchFamily="18" charset="0"/>
            </a:endParaRPr>
          </a:p>
          <a:p>
            <a:pPr eaLnBrk="1" hangingPunct="1">
              <a:buClr>
                <a:srgbClr val="FFFFFF"/>
              </a:buClr>
              <a:buSzPct val="89000"/>
              <a:buFont typeface="Wingdings" pitchFamily="2" charset="2"/>
              <a:buChar char=""/>
            </a:pPr>
            <a:r>
              <a:rPr lang="en-US">
                <a:solidFill>
                  <a:srgbClr val="FFFFFF"/>
                </a:solidFill>
                <a:latin typeface="Times New Roman" pitchFamily="18" charset="0"/>
                <a:cs typeface="Times New Roman" pitchFamily="18" charset="0"/>
              </a:rPr>
              <a:t>No record Maintain properly</a:t>
            </a:r>
            <a:endParaRPr lang="en-US">
              <a:latin typeface="Times New Roman" pitchFamily="18" charset="0"/>
              <a:cs typeface="Times New Roman" pitchFamily="18" charset="0"/>
            </a:endParaRPr>
          </a:p>
          <a:p>
            <a:pPr eaLnBrk="1" hangingPunct="1">
              <a:buClr>
                <a:srgbClr val="FFFFFF"/>
              </a:buClr>
              <a:buSzPct val="89000"/>
              <a:buFont typeface="Wingdings" pitchFamily="2" charset="2"/>
              <a:buChar char=""/>
            </a:pPr>
            <a:r>
              <a:rPr lang="en-US">
                <a:solidFill>
                  <a:srgbClr val="FFFFFF"/>
                </a:solidFill>
                <a:latin typeface="Times New Roman" pitchFamily="18" charset="0"/>
                <a:cs typeface="Times New Roman" pitchFamily="18" charset="0"/>
              </a:rPr>
              <a:t>Less  efficient</a:t>
            </a:r>
            <a:endParaRPr lang="en-US">
              <a:latin typeface="Times New Roman" pitchFamily="18" charset="0"/>
              <a:cs typeface="Times New Roman" pitchFamily="18" charset="0"/>
            </a:endParaRPr>
          </a:p>
          <a:p>
            <a:pPr eaLnBrk="1" hangingPunct="1">
              <a:buClr>
                <a:srgbClr val="FFFFFF"/>
              </a:buClr>
              <a:buSzPct val="89000"/>
              <a:buFont typeface="Wingdings" pitchFamily="2" charset="2"/>
              <a:buChar char=""/>
            </a:pPr>
            <a:r>
              <a:rPr lang="en-US">
                <a:solidFill>
                  <a:srgbClr val="FFFFFF"/>
                </a:solidFill>
                <a:latin typeface="Times New Roman" pitchFamily="18" charset="0"/>
                <a:cs typeface="Times New Roman" pitchFamily="18" charset="0"/>
              </a:rPr>
              <a:t>Owner  don’t  know  that  their  vehicle  is  tow or stolen.</a:t>
            </a:r>
            <a:endParaRPr lang="en-US">
              <a:latin typeface="Times New Roman" pitchFamily="18" charset="0"/>
              <a:cs typeface="Times New Roman" pitchFamily="18" charset="0"/>
            </a:endParaRPr>
          </a:p>
        </p:txBody>
      </p:sp>
      <p:sp>
        <p:nvSpPr>
          <p:cNvPr id="8214" name="object 22"/>
          <p:cNvSpPr>
            <a:spLocks/>
          </p:cNvSpPr>
          <p:nvPr/>
        </p:nvSpPr>
        <p:spPr bwMode="auto">
          <a:xfrm>
            <a:off x="1441450" y="3429000"/>
            <a:ext cx="1209675" cy="304800"/>
          </a:xfrm>
          <a:custGeom>
            <a:avLst/>
            <a:gdLst>
              <a:gd name="T0" fmla="*/ 1159327 w 1209039"/>
              <a:gd name="T1" fmla="*/ 266699 h 304800"/>
              <a:gd name="T2" fmla="*/ 1133904 w 1209039"/>
              <a:gd name="T3" fmla="*/ 304799 h 304800"/>
              <a:gd name="T4" fmla="*/ 1197492 w 1209039"/>
              <a:gd name="T5" fmla="*/ 273039 h 304800"/>
              <a:gd name="T6" fmla="*/ 1159327 w 1209039"/>
              <a:gd name="T7" fmla="*/ 273039 h 304800"/>
              <a:gd name="T8" fmla="*/ 1159327 w 1209039"/>
              <a:gd name="T9" fmla="*/ 266699 h 304800"/>
              <a:gd name="T10" fmla="*/ 12705 w 1209039"/>
              <a:gd name="T11" fmla="*/ 0 h 304800"/>
              <a:gd name="T12" fmla="*/ 0 w 1209039"/>
              <a:gd name="T13" fmla="*/ 0 h 304800"/>
              <a:gd name="T14" fmla="*/ 0 w 1209039"/>
              <a:gd name="T15" fmla="*/ 270266 h 304800"/>
              <a:gd name="T16" fmla="*/ 2787 w 1209039"/>
              <a:gd name="T17" fmla="*/ 273039 h 304800"/>
              <a:gd name="T18" fmla="*/ 1155097 w 1209039"/>
              <a:gd name="T19" fmla="*/ 273039 h 304800"/>
              <a:gd name="T20" fmla="*/ 1159327 w 1209039"/>
              <a:gd name="T21" fmla="*/ 266699 h 304800"/>
              <a:gd name="T22" fmla="*/ 12705 w 1209039"/>
              <a:gd name="T23" fmla="*/ 266699 h 304800"/>
              <a:gd name="T24" fmla="*/ 6351 w 1209039"/>
              <a:gd name="T25" fmla="*/ 260360 h 304800"/>
              <a:gd name="T26" fmla="*/ 12705 w 1209039"/>
              <a:gd name="T27" fmla="*/ 260360 h 304800"/>
              <a:gd name="T28" fmla="*/ 12705 w 1209039"/>
              <a:gd name="T29" fmla="*/ 0 h 304800"/>
              <a:gd name="T30" fmla="*/ 1197492 w 1209039"/>
              <a:gd name="T31" fmla="*/ 260360 h 304800"/>
              <a:gd name="T32" fmla="*/ 1159327 w 1209039"/>
              <a:gd name="T33" fmla="*/ 260360 h 304800"/>
              <a:gd name="T34" fmla="*/ 1159327 w 1209039"/>
              <a:gd name="T35" fmla="*/ 273039 h 304800"/>
              <a:gd name="T36" fmla="*/ 1197492 w 1209039"/>
              <a:gd name="T37" fmla="*/ 273039 h 304800"/>
              <a:gd name="T38" fmla="*/ 1210184 w 1209039"/>
              <a:gd name="T39" fmla="*/ 266699 h 304800"/>
              <a:gd name="T40" fmla="*/ 1197492 w 1209039"/>
              <a:gd name="T41" fmla="*/ 260360 h 304800"/>
              <a:gd name="T42" fmla="*/ 12705 w 1209039"/>
              <a:gd name="T43" fmla="*/ 260360 h 304800"/>
              <a:gd name="T44" fmla="*/ 6351 w 1209039"/>
              <a:gd name="T45" fmla="*/ 260360 h 304800"/>
              <a:gd name="T46" fmla="*/ 12705 w 1209039"/>
              <a:gd name="T47" fmla="*/ 266699 h 304800"/>
              <a:gd name="T48" fmla="*/ 12705 w 1209039"/>
              <a:gd name="T49" fmla="*/ 260360 h 304800"/>
              <a:gd name="T50" fmla="*/ 1155097 w 1209039"/>
              <a:gd name="T51" fmla="*/ 260360 h 304800"/>
              <a:gd name="T52" fmla="*/ 12705 w 1209039"/>
              <a:gd name="T53" fmla="*/ 260360 h 304800"/>
              <a:gd name="T54" fmla="*/ 12705 w 1209039"/>
              <a:gd name="T55" fmla="*/ 266699 h 304800"/>
              <a:gd name="T56" fmla="*/ 1159327 w 1209039"/>
              <a:gd name="T57" fmla="*/ 266699 h 304800"/>
              <a:gd name="T58" fmla="*/ 1155097 w 1209039"/>
              <a:gd name="T59" fmla="*/ 260360 h 304800"/>
              <a:gd name="T60" fmla="*/ 1133904 w 1209039"/>
              <a:gd name="T61" fmla="*/ 228599 h 304800"/>
              <a:gd name="T62" fmla="*/ 1159327 w 1209039"/>
              <a:gd name="T63" fmla="*/ 266699 h 304800"/>
              <a:gd name="T64" fmla="*/ 1159327 w 1209039"/>
              <a:gd name="T65" fmla="*/ 260360 h 304800"/>
              <a:gd name="T66" fmla="*/ 1197492 w 1209039"/>
              <a:gd name="T67" fmla="*/ 260360 h 304800"/>
              <a:gd name="T68" fmla="*/ 1133904 w 1209039"/>
              <a:gd name="T69" fmla="*/ 228599 h 30480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209039" h="304800">
                <a:moveTo>
                  <a:pt x="1158108" y="266699"/>
                </a:moveTo>
                <a:lnTo>
                  <a:pt x="1132712" y="304799"/>
                </a:lnTo>
                <a:lnTo>
                  <a:pt x="1196233" y="273039"/>
                </a:lnTo>
                <a:lnTo>
                  <a:pt x="1158108" y="273039"/>
                </a:lnTo>
                <a:lnTo>
                  <a:pt x="1158108" y="266699"/>
                </a:lnTo>
                <a:close/>
              </a:path>
              <a:path w="1209039" h="304800">
                <a:moveTo>
                  <a:pt x="12691" y="0"/>
                </a:moveTo>
                <a:lnTo>
                  <a:pt x="0" y="0"/>
                </a:lnTo>
                <a:lnTo>
                  <a:pt x="0" y="270266"/>
                </a:lnTo>
                <a:lnTo>
                  <a:pt x="2785" y="273039"/>
                </a:lnTo>
                <a:lnTo>
                  <a:pt x="1153883" y="273039"/>
                </a:lnTo>
                <a:lnTo>
                  <a:pt x="1158108" y="266699"/>
                </a:lnTo>
                <a:lnTo>
                  <a:pt x="12691" y="266699"/>
                </a:lnTo>
                <a:lnTo>
                  <a:pt x="6345" y="260360"/>
                </a:lnTo>
                <a:lnTo>
                  <a:pt x="12691" y="260360"/>
                </a:lnTo>
                <a:lnTo>
                  <a:pt x="12691" y="0"/>
                </a:lnTo>
                <a:close/>
              </a:path>
              <a:path w="1209039" h="304800">
                <a:moveTo>
                  <a:pt x="1196233" y="260360"/>
                </a:moveTo>
                <a:lnTo>
                  <a:pt x="1158108" y="260360"/>
                </a:lnTo>
                <a:lnTo>
                  <a:pt x="1158108" y="273039"/>
                </a:lnTo>
                <a:lnTo>
                  <a:pt x="1196233" y="273039"/>
                </a:lnTo>
                <a:lnTo>
                  <a:pt x="1208912" y="266699"/>
                </a:lnTo>
                <a:lnTo>
                  <a:pt x="1196233" y="260360"/>
                </a:lnTo>
                <a:close/>
              </a:path>
              <a:path w="1209039" h="304800">
                <a:moveTo>
                  <a:pt x="12691" y="260360"/>
                </a:moveTo>
                <a:lnTo>
                  <a:pt x="6345" y="260360"/>
                </a:lnTo>
                <a:lnTo>
                  <a:pt x="12691" y="266699"/>
                </a:lnTo>
                <a:lnTo>
                  <a:pt x="12691" y="260360"/>
                </a:lnTo>
                <a:close/>
              </a:path>
              <a:path w="1209039" h="304800">
                <a:moveTo>
                  <a:pt x="1153883" y="260360"/>
                </a:moveTo>
                <a:lnTo>
                  <a:pt x="12691" y="260360"/>
                </a:lnTo>
                <a:lnTo>
                  <a:pt x="12691" y="266699"/>
                </a:lnTo>
                <a:lnTo>
                  <a:pt x="1158108" y="266699"/>
                </a:lnTo>
                <a:lnTo>
                  <a:pt x="1153883" y="260360"/>
                </a:lnTo>
                <a:close/>
              </a:path>
              <a:path w="1209039" h="304800">
                <a:moveTo>
                  <a:pt x="1132712" y="228599"/>
                </a:moveTo>
                <a:lnTo>
                  <a:pt x="1158108" y="266699"/>
                </a:lnTo>
                <a:lnTo>
                  <a:pt x="1158108" y="260360"/>
                </a:lnTo>
                <a:lnTo>
                  <a:pt x="1196233" y="260360"/>
                </a:lnTo>
                <a:lnTo>
                  <a:pt x="1132712" y="228599"/>
                </a:lnTo>
                <a:close/>
              </a:path>
            </a:pathLst>
          </a:custGeom>
          <a:solidFill>
            <a:srgbClr val="958545"/>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8215" name="object 23"/>
          <p:cNvSpPr>
            <a:spLocks/>
          </p:cNvSpPr>
          <p:nvPr/>
        </p:nvSpPr>
        <p:spPr bwMode="auto">
          <a:xfrm>
            <a:off x="5546725" y="3429000"/>
            <a:ext cx="1546225" cy="304800"/>
          </a:xfrm>
          <a:custGeom>
            <a:avLst/>
            <a:gdLst>
              <a:gd name="T0" fmla="*/ 76074 w 1547495"/>
              <a:gd name="T1" fmla="*/ 228599 h 304800"/>
              <a:gd name="T2" fmla="*/ 0 w 1547495"/>
              <a:gd name="T3" fmla="*/ 266699 h 304800"/>
              <a:gd name="T4" fmla="*/ 76074 w 1547495"/>
              <a:gd name="T5" fmla="*/ 304799 h 304800"/>
              <a:gd name="T6" fmla="*/ 54945 w 1547495"/>
              <a:gd name="T7" fmla="*/ 273039 h 304800"/>
              <a:gd name="T8" fmla="*/ 50726 w 1547495"/>
              <a:gd name="T9" fmla="*/ 273039 h 304800"/>
              <a:gd name="T10" fmla="*/ 50726 w 1547495"/>
              <a:gd name="T11" fmla="*/ 260360 h 304800"/>
              <a:gd name="T12" fmla="*/ 54945 w 1547495"/>
              <a:gd name="T13" fmla="*/ 260360 h 304800"/>
              <a:gd name="T14" fmla="*/ 76074 w 1547495"/>
              <a:gd name="T15" fmla="*/ 228599 h 304800"/>
              <a:gd name="T16" fmla="*/ 50726 w 1547495"/>
              <a:gd name="T17" fmla="*/ 266699 h 304800"/>
              <a:gd name="T18" fmla="*/ 50726 w 1547495"/>
              <a:gd name="T19" fmla="*/ 273039 h 304800"/>
              <a:gd name="T20" fmla="*/ 54945 w 1547495"/>
              <a:gd name="T21" fmla="*/ 273039 h 304800"/>
              <a:gd name="T22" fmla="*/ 50726 w 1547495"/>
              <a:gd name="T23" fmla="*/ 266699 h 304800"/>
              <a:gd name="T24" fmla="*/ 1531785 w 1547495"/>
              <a:gd name="T25" fmla="*/ 260360 h 304800"/>
              <a:gd name="T26" fmla="*/ 54945 w 1547495"/>
              <a:gd name="T27" fmla="*/ 260360 h 304800"/>
              <a:gd name="T28" fmla="*/ 50726 w 1547495"/>
              <a:gd name="T29" fmla="*/ 266699 h 304800"/>
              <a:gd name="T30" fmla="*/ 54945 w 1547495"/>
              <a:gd name="T31" fmla="*/ 273039 h 304800"/>
              <a:gd name="T32" fmla="*/ 1541675 w 1547495"/>
              <a:gd name="T33" fmla="*/ 273039 h 304800"/>
              <a:gd name="T34" fmla="*/ 1544442 w 1547495"/>
              <a:gd name="T35" fmla="*/ 270266 h 304800"/>
              <a:gd name="T36" fmla="*/ 1544442 w 1547495"/>
              <a:gd name="T37" fmla="*/ 266699 h 304800"/>
              <a:gd name="T38" fmla="*/ 1531785 w 1547495"/>
              <a:gd name="T39" fmla="*/ 266699 h 304800"/>
              <a:gd name="T40" fmla="*/ 1531785 w 1547495"/>
              <a:gd name="T41" fmla="*/ 260360 h 304800"/>
              <a:gd name="T42" fmla="*/ 54945 w 1547495"/>
              <a:gd name="T43" fmla="*/ 260360 h 304800"/>
              <a:gd name="T44" fmla="*/ 50726 w 1547495"/>
              <a:gd name="T45" fmla="*/ 260360 h 304800"/>
              <a:gd name="T46" fmla="*/ 50726 w 1547495"/>
              <a:gd name="T47" fmla="*/ 266699 h 304800"/>
              <a:gd name="T48" fmla="*/ 54945 w 1547495"/>
              <a:gd name="T49" fmla="*/ 260360 h 304800"/>
              <a:gd name="T50" fmla="*/ 1544442 w 1547495"/>
              <a:gd name="T51" fmla="*/ 0 h 304800"/>
              <a:gd name="T52" fmla="*/ 1531785 w 1547495"/>
              <a:gd name="T53" fmla="*/ 0 h 304800"/>
              <a:gd name="T54" fmla="*/ 1531785 w 1547495"/>
              <a:gd name="T55" fmla="*/ 266699 h 304800"/>
              <a:gd name="T56" fmla="*/ 1538115 w 1547495"/>
              <a:gd name="T57" fmla="*/ 260360 h 304800"/>
              <a:gd name="T58" fmla="*/ 1544442 w 1547495"/>
              <a:gd name="T59" fmla="*/ 260360 h 304800"/>
              <a:gd name="T60" fmla="*/ 1544442 w 1547495"/>
              <a:gd name="T61" fmla="*/ 0 h 304800"/>
              <a:gd name="T62" fmla="*/ 1544442 w 1547495"/>
              <a:gd name="T63" fmla="*/ 260360 h 304800"/>
              <a:gd name="T64" fmla="*/ 1538115 w 1547495"/>
              <a:gd name="T65" fmla="*/ 260360 h 304800"/>
              <a:gd name="T66" fmla="*/ 1531785 w 1547495"/>
              <a:gd name="T67" fmla="*/ 266699 h 304800"/>
              <a:gd name="T68" fmla="*/ 1544442 w 1547495"/>
              <a:gd name="T69" fmla="*/ 266699 h 304800"/>
              <a:gd name="T70" fmla="*/ 1544442 w 1547495"/>
              <a:gd name="T71" fmla="*/ 260360 h 3048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547495" h="304800">
                <a:moveTo>
                  <a:pt x="76199" y="228599"/>
                </a:moveTo>
                <a:lnTo>
                  <a:pt x="0" y="266699"/>
                </a:lnTo>
                <a:lnTo>
                  <a:pt x="76199" y="304799"/>
                </a:lnTo>
                <a:lnTo>
                  <a:pt x="55035" y="273039"/>
                </a:lnTo>
                <a:lnTo>
                  <a:pt x="50810" y="273039"/>
                </a:lnTo>
                <a:lnTo>
                  <a:pt x="50810" y="260360"/>
                </a:lnTo>
                <a:lnTo>
                  <a:pt x="55035" y="260360"/>
                </a:lnTo>
                <a:lnTo>
                  <a:pt x="76199" y="228599"/>
                </a:lnTo>
                <a:close/>
              </a:path>
              <a:path w="1547495" h="304800">
                <a:moveTo>
                  <a:pt x="50810" y="266699"/>
                </a:moveTo>
                <a:lnTo>
                  <a:pt x="50810" y="273039"/>
                </a:lnTo>
                <a:lnTo>
                  <a:pt x="55035" y="273039"/>
                </a:lnTo>
                <a:lnTo>
                  <a:pt x="50810" y="266699"/>
                </a:lnTo>
                <a:close/>
              </a:path>
              <a:path w="1547495" h="304800">
                <a:moveTo>
                  <a:pt x="1534302" y="260360"/>
                </a:moveTo>
                <a:lnTo>
                  <a:pt x="55035" y="260360"/>
                </a:lnTo>
                <a:lnTo>
                  <a:pt x="50810" y="266699"/>
                </a:lnTo>
                <a:lnTo>
                  <a:pt x="55035" y="273039"/>
                </a:lnTo>
                <a:lnTo>
                  <a:pt x="1544208" y="273039"/>
                </a:lnTo>
                <a:lnTo>
                  <a:pt x="1546981" y="270266"/>
                </a:lnTo>
                <a:lnTo>
                  <a:pt x="1546981" y="266699"/>
                </a:lnTo>
                <a:lnTo>
                  <a:pt x="1534302" y="266699"/>
                </a:lnTo>
                <a:lnTo>
                  <a:pt x="1534302" y="260360"/>
                </a:lnTo>
                <a:close/>
              </a:path>
              <a:path w="1547495" h="304800">
                <a:moveTo>
                  <a:pt x="55035" y="260360"/>
                </a:moveTo>
                <a:lnTo>
                  <a:pt x="50810" y="260360"/>
                </a:lnTo>
                <a:lnTo>
                  <a:pt x="50810" y="266699"/>
                </a:lnTo>
                <a:lnTo>
                  <a:pt x="55035" y="260360"/>
                </a:lnTo>
                <a:close/>
              </a:path>
              <a:path w="1547495" h="304800">
                <a:moveTo>
                  <a:pt x="1546981" y="0"/>
                </a:moveTo>
                <a:lnTo>
                  <a:pt x="1534302" y="0"/>
                </a:lnTo>
                <a:lnTo>
                  <a:pt x="1534302" y="266699"/>
                </a:lnTo>
                <a:lnTo>
                  <a:pt x="1540642" y="260360"/>
                </a:lnTo>
                <a:lnTo>
                  <a:pt x="1546981" y="260360"/>
                </a:lnTo>
                <a:lnTo>
                  <a:pt x="1546981" y="0"/>
                </a:lnTo>
                <a:close/>
              </a:path>
              <a:path w="1547495" h="304800">
                <a:moveTo>
                  <a:pt x="1546981" y="260360"/>
                </a:moveTo>
                <a:lnTo>
                  <a:pt x="1540642" y="260360"/>
                </a:lnTo>
                <a:lnTo>
                  <a:pt x="1534302" y="266699"/>
                </a:lnTo>
                <a:lnTo>
                  <a:pt x="1546981" y="266699"/>
                </a:lnTo>
                <a:lnTo>
                  <a:pt x="1546981" y="260360"/>
                </a:lnTo>
                <a:close/>
              </a:path>
            </a:pathLst>
          </a:custGeom>
          <a:solidFill>
            <a:srgbClr val="958545"/>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8216" name="object 24"/>
          <p:cNvSpPr>
            <a:spLocks/>
          </p:cNvSpPr>
          <p:nvPr/>
        </p:nvSpPr>
        <p:spPr bwMode="auto">
          <a:xfrm>
            <a:off x="4052888" y="3209925"/>
            <a:ext cx="76200" cy="219075"/>
          </a:xfrm>
          <a:custGeom>
            <a:avLst/>
            <a:gdLst>
              <a:gd name="T0" fmla="*/ 0 w 76200"/>
              <a:gd name="T1" fmla="*/ 146279 h 220345"/>
              <a:gd name="T2" fmla="*/ 45719 w 76200"/>
              <a:gd name="T3" fmla="*/ 217325 h 220345"/>
              <a:gd name="T4" fmla="*/ 64473 w 76200"/>
              <a:gd name="T5" fmla="*/ 167972 h 220345"/>
              <a:gd name="T6" fmla="*/ 34168 w 76200"/>
              <a:gd name="T7" fmla="*/ 167972 h 220345"/>
              <a:gd name="T8" fmla="*/ 33733 w 76200"/>
              <a:gd name="T9" fmla="*/ 163843 h 220345"/>
              <a:gd name="T10" fmla="*/ 0 w 76200"/>
              <a:gd name="T11" fmla="*/ 146279 h 220345"/>
              <a:gd name="T12" fmla="*/ 33733 w 76200"/>
              <a:gd name="T13" fmla="*/ 163843 h 220345"/>
              <a:gd name="T14" fmla="*/ 34168 w 76200"/>
              <a:gd name="T15" fmla="*/ 167972 h 220345"/>
              <a:gd name="T16" fmla="*/ 40485 w 76200"/>
              <a:gd name="T17" fmla="*/ 167358 h 220345"/>
              <a:gd name="T18" fmla="*/ 33733 w 76200"/>
              <a:gd name="T19" fmla="*/ 163843 h 220345"/>
              <a:gd name="T20" fmla="*/ 40485 w 76200"/>
              <a:gd name="T21" fmla="*/ 167358 h 220345"/>
              <a:gd name="T22" fmla="*/ 34168 w 76200"/>
              <a:gd name="T23" fmla="*/ 167972 h 220345"/>
              <a:gd name="T24" fmla="*/ 64473 w 76200"/>
              <a:gd name="T25" fmla="*/ 167972 h 220345"/>
              <a:gd name="T26" fmla="*/ 64702 w 76200"/>
              <a:gd name="T27" fmla="*/ 167370 h 220345"/>
              <a:gd name="T28" fmla="*/ 40507 w 76200"/>
              <a:gd name="T29" fmla="*/ 167370 h 220345"/>
              <a:gd name="T30" fmla="*/ 40485 w 76200"/>
              <a:gd name="T31" fmla="*/ 167358 h 220345"/>
              <a:gd name="T32" fmla="*/ 75681 w 76200"/>
              <a:gd name="T33" fmla="*/ 138476 h 220345"/>
              <a:gd name="T34" fmla="*/ 46429 w 76200"/>
              <a:gd name="T35" fmla="*/ 162505 h 220345"/>
              <a:gd name="T36" fmla="*/ 46878 w 76200"/>
              <a:gd name="T37" fmla="*/ 166737 h 220345"/>
              <a:gd name="T38" fmla="*/ 40526 w 76200"/>
              <a:gd name="T39" fmla="*/ 167354 h 220345"/>
              <a:gd name="T40" fmla="*/ 64702 w 76200"/>
              <a:gd name="T41" fmla="*/ 167370 h 220345"/>
              <a:gd name="T42" fmla="*/ 75681 w 76200"/>
              <a:gd name="T43" fmla="*/ 138476 h 220345"/>
              <a:gd name="T44" fmla="*/ 29199 w 76200"/>
              <a:gd name="T45" fmla="*/ 0 h 220345"/>
              <a:gd name="T46" fmla="*/ 16642 w 76200"/>
              <a:gd name="T47" fmla="*/ 1266 h 220345"/>
              <a:gd name="T48" fmla="*/ 33733 w 76200"/>
              <a:gd name="T49" fmla="*/ 163843 h 220345"/>
              <a:gd name="T50" fmla="*/ 40485 w 76200"/>
              <a:gd name="T51" fmla="*/ 167358 h 220345"/>
              <a:gd name="T52" fmla="*/ 46429 w 76200"/>
              <a:gd name="T53" fmla="*/ 162505 h 220345"/>
              <a:gd name="T54" fmla="*/ 29199 w 76200"/>
              <a:gd name="T55" fmla="*/ 0 h 220345"/>
              <a:gd name="T56" fmla="*/ 46429 w 76200"/>
              <a:gd name="T57" fmla="*/ 162505 h 220345"/>
              <a:gd name="T58" fmla="*/ 40526 w 76200"/>
              <a:gd name="T59" fmla="*/ 167354 h 220345"/>
              <a:gd name="T60" fmla="*/ 46878 w 76200"/>
              <a:gd name="T61" fmla="*/ 166737 h 220345"/>
              <a:gd name="T62" fmla="*/ 46429 w 76200"/>
              <a:gd name="T63" fmla="*/ 162505 h 22034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6200" h="220345">
                <a:moveTo>
                  <a:pt x="0" y="147980"/>
                </a:moveTo>
                <a:lnTo>
                  <a:pt x="45719" y="219852"/>
                </a:lnTo>
                <a:lnTo>
                  <a:pt x="64473" y="169925"/>
                </a:lnTo>
                <a:lnTo>
                  <a:pt x="34168" y="169925"/>
                </a:lnTo>
                <a:lnTo>
                  <a:pt x="33733" y="165748"/>
                </a:lnTo>
                <a:lnTo>
                  <a:pt x="0" y="147980"/>
                </a:lnTo>
                <a:close/>
              </a:path>
              <a:path w="76200" h="220345">
                <a:moveTo>
                  <a:pt x="33733" y="165748"/>
                </a:moveTo>
                <a:lnTo>
                  <a:pt x="34168" y="169925"/>
                </a:lnTo>
                <a:lnTo>
                  <a:pt x="40485" y="169304"/>
                </a:lnTo>
                <a:lnTo>
                  <a:pt x="33733" y="165748"/>
                </a:lnTo>
                <a:close/>
              </a:path>
              <a:path w="76200" h="220345">
                <a:moveTo>
                  <a:pt x="40485" y="169304"/>
                </a:moveTo>
                <a:lnTo>
                  <a:pt x="34168" y="169925"/>
                </a:lnTo>
                <a:lnTo>
                  <a:pt x="64473" y="169925"/>
                </a:lnTo>
                <a:lnTo>
                  <a:pt x="64702" y="169316"/>
                </a:lnTo>
                <a:lnTo>
                  <a:pt x="40507" y="169316"/>
                </a:lnTo>
                <a:lnTo>
                  <a:pt x="40485" y="169304"/>
                </a:lnTo>
                <a:close/>
              </a:path>
              <a:path w="76200" h="220345">
                <a:moveTo>
                  <a:pt x="75681" y="140086"/>
                </a:moveTo>
                <a:lnTo>
                  <a:pt x="46429" y="164395"/>
                </a:lnTo>
                <a:lnTo>
                  <a:pt x="46878" y="168676"/>
                </a:lnTo>
                <a:lnTo>
                  <a:pt x="40526" y="169300"/>
                </a:lnTo>
                <a:lnTo>
                  <a:pt x="64702" y="169316"/>
                </a:lnTo>
                <a:lnTo>
                  <a:pt x="75681" y="140086"/>
                </a:lnTo>
                <a:close/>
              </a:path>
              <a:path w="76200" h="220345">
                <a:moveTo>
                  <a:pt x="29199" y="0"/>
                </a:moveTo>
                <a:lnTo>
                  <a:pt x="16642" y="1280"/>
                </a:lnTo>
                <a:lnTo>
                  <a:pt x="33733" y="165748"/>
                </a:lnTo>
                <a:lnTo>
                  <a:pt x="40485" y="169304"/>
                </a:lnTo>
                <a:lnTo>
                  <a:pt x="46429" y="164395"/>
                </a:lnTo>
                <a:lnTo>
                  <a:pt x="29199" y="0"/>
                </a:lnTo>
                <a:close/>
              </a:path>
              <a:path w="76200" h="220345">
                <a:moveTo>
                  <a:pt x="46429" y="164395"/>
                </a:moveTo>
                <a:lnTo>
                  <a:pt x="40526" y="169300"/>
                </a:lnTo>
                <a:lnTo>
                  <a:pt x="46878" y="168676"/>
                </a:lnTo>
                <a:lnTo>
                  <a:pt x="46429" y="164395"/>
                </a:lnTo>
                <a:close/>
              </a:path>
            </a:pathLst>
          </a:custGeom>
          <a:solidFill>
            <a:srgbClr val="958545"/>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8217" name="object 25"/>
          <p:cNvSpPr>
            <a:spLocks/>
          </p:cNvSpPr>
          <p:nvPr/>
        </p:nvSpPr>
        <p:spPr bwMode="auto">
          <a:xfrm>
            <a:off x="4052888" y="3962400"/>
            <a:ext cx="44450" cy="160338"/>
          </a:xfrm>
          <a:custGeom>
            <a:avLst/>
            <a:gdLst>
              <a:gd name="T0" fmla="*/ 43215 w 45720"/>
              <a:gd name="T1" fmla="*/ 137455 h 160020"/>
              <a:gd name="T2" fmla="*/ 0 w 45720"/>
              <a:gd name="T3" fmla="*/ 137455 h 160020"/>
              <a:gd name="T4" fmla="*/ 21607 w 45720"/>
              <a:gd name="T5" fmla="*/ 160406 h 160020"/>
              <a:gd name="T6" fmla="*/ 43215 w 45720"/>
              <a:gd name="T7" fmla="*/ 137455 h 160020"/>
              <a:gd name="T8" fmla="*/ 32412 w 45720"/>
              <a:gd name="T9" fmla="*/ 0 h 160020"/>
              <a:gd name="T10" fmla="*/ 10804 w 45720"/>
              <a:gd name="T11" fmla="*/ 0 h 160020"/>
              <a:gd name="T12" fmla="*/ 10804 w 45720"/>
              <a:gd name="T13" fmla="*/ 137455 h 160020"/>
              <a:gd name="T14" fmla="*/ 32412 w 45720"/>
              <a:gd name="T15" fmla="*/ 137455 h 160020"/>
              <a:gd name="T16" fmla="*/ 32412 w 45720"/>
              <a:gd name="T17" fmla="*/ 0 h 1600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5720" h="160020">
                <a:moveTo>
                  <a:pt x="45719" y="136910"/>
                </a:moveTo>
                <a:lnTo>
                  <a:pt x="0" y="136910"/>
                </a:lnTo>
                <a:lnTo>
                  <a:pt x="22859" y="159770"/>
                </a:lnTo>
                <a:lnTo>
                  <a:pt x="45719" y="136910"/>
                </a:lnTo>
                <a:close/>
              </a:path>
              <a:path w="45720" h="160020">
                <a:moveTo>
                  <a:pt x="34289" y="0"/>
                </a:moveTo>
                <a:lnTo>
                  <a:pt x="11429" y="0"/>
                </a:lnTo>
                <a:lnTo>
                  <a:pt x="11429" y="136910"/>
                </a:lnTo>
                <a:lnTo>
                  <a:pt x="34289" y="136910"/>
                </a:lnTo>
                <a:lnTo>
                  <a:pt x="34289" y="0"/>
                </a:lnTo>
                <a:close/>
              </a:path>
            </a:pathLst>
          </a:custGeom>
          <a:solidFill>
            <a:srgbClr val="619CD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8218" name="object 26"/>
          <p:cNvSpPr>
            <a:spLocks/>
          </p:cNvSpPr>
          <p:nvPr/>
        </p:nvSpPr>
        <p:spPr bwMode="auto">
          <a:xfrm>
            <a:off x="4052888" y="3962400"/>
            <a:ext cx="44450" cy="160338"/>
          </a:xfrm>
          <a:custGeom>
            <a:avLst/>
            <a:gdLst>
              <a:gd name="T0" fmla="*/ 43215 w 45720"/>
              <a:gd name="T1" fmla="*/ 137455 h 160020"/>
              <a:gd name="T2" fmla="*/ 32412 w 45720"/>
              <a:gd name="T3" fmla="*/ 137455 h 160020"/>
              <a:gd name="T4" fmla="*/ 32412 w 45720"/>
              <a:gd name="T5" fmla="*/ 0 h 160020"/>
              <a:gd name="T6" fmla="*/ 10804 w 45720"/>
              <a:gd name="T7" fmla="*/ 0 h 160020"/>
              <a:gd name="T8" fmla="*/ 10804 w 45720"/>
              <a:gd name="T9" fmla="*/ 137455 h 160020"/>
              <a:gd name="T10" fmla="*/ 0 w 45720"/>
              <a:gd name="T11" fmla="*/ 137455 h 160020"/>
              <a:gd name="T12" fmla="*/ 21607 w 45720"/>
              <a:gd name="T13" fmla="*/ 160406 h 160020"/>
              <a:gd name="T14" fmla="*/ 43215 w 45720"/>
              <a:gd name="T15" fmla="*/ 137455 h 1600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5720" h="160020">
                <a:moveTo>
                  <a:pt x="45719" y="136910"/>
                </a:moveTo>
                <a:lnTo>
                  <a:pt x="34289" y="136910"/>
                </a:lnTo>
                <a:lnTo>
                  <a:pt x="34289" y="0"/>
                </a:lnTo>
                <a:lnTo>
                  <a:pt x="11429" y="0"/>
                </a:lnTo>
                <a:lnTo>
                  <a:pt x="11429" y="136910"/>
                </a:lnTo>
                <a:lnTo>
                  <a:pt x="0" y="136910"/>
                </a:lnTo>
                <a:lnTo>
                  <a:pt x="22859" y="159770"/>
                </a:lnTo>
                <a:lnTo>
                  <a:pt x="45719" y="136910"/>
                </a:lnTo>
                <a:close/>
              </a:path>
            </a:pathLst>
          </a:custGeom>
          <a:noFill/>
          <a:ln w="25399">
            <a:solidFill>
              <a:srgbClr val="95864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8219" name="object 27"/>
          <p:cNvSpPr>
            <a:spLocks/>
          </p:cNvSpPr>
          <p:nvPr/>
        </p:nvSpPr>
        <p:spPr bwMode="auto">
          <a:xfrm>
            <a:off x="4086225" y="2219325"/>
            <a:ext cx="76200" cy="228600"/>
          </a:xfrm>
          <a:custGeom>
            <a:avLst/>
            <a:gdLst>
              <a:gd name="T0" fmla="*/ 0 w 76200"/>
              <a:gd name="T1" fmla="*/ 152156 h 228600"/>
              <a:gd name="T2" fmla="*/ 37612 w 76200"/>
              <a:gd name="T3" fmla="*/ 228599 h 228600"/>
              <a:gd name="T4" fmla="*/ 63420 w 76200"/>
              <a:gd name="T5" fmla="*/ 177820 h 228600"/>
              <a:gd name="T6" fmla="*/ 31516 w 76200"/>
              <a:gd name="T7" fmla="*/ 177820 h 228600"/>
              <a:gd name="T8" fmla="*/ 31546 w 76200"/>
              <a:gd name="T9" fmla="*/ 173542 h 228600"/>
              <a:gd name="T10" fmla="*/ 0 w 76200"/>
              <a:gd name="T11" fmla="*/ 152156 h 228600"/>
              <a:gd name="T12" fmla="*/ 31546 w 76200"/>
              <a:gd name="T13" fmla="*/ 173542 h 228600"/>
              <a:gd name="T14" fmla="*/ 31516 w 76200"/>
              <a:gd name="T15" fmla="*/ 177820 h 228600"/>
              <a:gd name="T16" fmla="*/ 37856 w 76200"/>
              <a:gd name="T17" fmla="*/ 177820 h 228600"/>
              <a:gd name="T18" fmla="*/ 31546 w 76200"/>
              <a:gd name="T19" fmla="*/ 173542 h 228600"/>
              <a:gd name="T20" fmla="*/ 45476 w 76200"/>
              <a:gd name="T21" fmla="*/ 0 h 228600"/>
              <a:gd name="T22" fmla="*/ 32765 w 76200"/>
              <a:gd name="T23" fmla="*/ 0 h 228600"/>
              <a:gd name="T24" fmla="*/ 31546 w 76200"/>
              <a:gd name="T25" fmla="*/ 173542 h 228600"/>
              <a:gd name="T26" fmla="*/ 37856 w 76200"/>
              <a:gd name="T27" fmla="*/ 177820 h 228600"/>
              <a:gd name="T28" fmla="*/ 44226 w 76200"/>
              <a:gd name="T29" fmla="*/ 173642 h 228600"/>
              <a:gd name="T30" fmla="*/ 45476 w 76200"/>
              <a:gd name="T31" fmla="*/ 0 h 228600"/>
              <a:gd name="T32" fmla="*/ 44226 w 76200"/>
              <a:gd name="T33" fmla="*/ 173642 h 228600"/>
              <a:gd name="T34" fmla="*/ 37856 w 76200"/>
              <a:gd name="T35" fmla="*/ 177820 h 228600"/>
              <a:gd name="T36" fmla="*/ 44195 w 76200"/>
              <a:gd name="T37" fmla="*/ 177820 h 228600"/>
              <a:gd name="T38" fmla="*/ 44226 w 76200"/>
              <a:gd name="T39" fmla="*/ 173642 h 228600"/>
              <a:gd name="T40" fmla="*/ 76199 w 76200"/>
              <a:gd name="T41" fmla="*/ 152674 h 228600"/>
              <a:gd name="T42" fmla="*/ 44226 w 76200"/>
              <a:gd name="T43" fmla="*/ 173642 h 228600"/>
              <a:gd name="T44" fmla="*/ 44195 w 76200"/>
              <a:gd name="T45" fmla="*/ 177820 h 228600"/>
              <a:gd name="T46" fmla="*/ 63420 w 76200"/>
              <a:gd name="T47" fmla="*/ 177820 h 228600"/>
              <a:gd name="T48" fmla="*/ 76199 w 76200"/>
              <a:gd name="T49" fmla="*/ 152674 h 22860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6200" h="228600">
                <a:moveTo>
                  <a:pt x="0" y="152156"/>
                </a:moveTo>
                <a:lnTo>
                  <a:pt x="37612" y="228599"/>
                </a:lnTo>
                <a:lnTo>
                  <a:pt x="63420" y="177820"/>
                </a:lnTo>
                <a:lnTo>
                  <a:pt x="31516" y="177820"/>
                </a:lnTo>
                <a:lnTo>
                  <a:pt x="31546" y="173542"/>
                </a:lnTo>
                <a:lnTo>
                  <a:pt x="0" y="152156"/>
                </a:lnTo>
                <a:close/>
              </a:path>
              <a:path w="76200" h="228600">
                <a:moveTo>
                  <a:pt x="31546" y="173542"/>
                </a:moveTo>
                <a:lnTo>
                  <a:pt x="31516" y="177820"/>
                </a:lnTo>
                <a:lnTo>
                  <a:pt x="37856" y="177820"/>
                </a:lnTo>
                <a:lnTo>
                  <a:pt x="31546" y="173542"/>
                </a:lnTo>
                <a:close/>
              </a:path>
              <a:path w="76200" h="228600">
                <a:moveTo>
                  <a:pt x="45476" y="0"/>
                </a:moveTo>
                <a:lnTo>
                  <a:pt x="32765" y="0"/>
                </a:lnTo>
                <a:lnTo>
                  <a:pt x="31546" y="173542"/>
                </a:lnTo>
                <a:lnTo>
                  <a:pt x="37856" y="177820"/>
                </a:lnTo>
                <a:lnTo>
                  <a:pt x="44226" y="173642"/>
                </a:lnTo>
                <a:lnTo>
                  <a:pt x="45476" y="0"/>
                </a:lnTo>
                <a:close/>
              </a:path>
              <a:path w="76200" h="228600">
                <a:moveTo>
                  <a:pt x="44226" y="173642"/>
                </a:moveTo>
                <a:lnTo>
                  <a:pt x="37856" y="177820"/>
                </a:lnTo>
                <a:lnTo>
                  <a:pt x="44195" y="177820"/>
                </a:lnTo>
                <a:lnTo>
                  <a:pt x="44226" y="173642"/>
                </a:lnTo>
                <a:close/>
              </a:path>
              <a:path w="76200" h="228600">
                <a:moveTo>
                  <a:pt x="76199" y="152674"/>
                </a:moveTo>
                <a:lnTo>
                  <a:pt x="44226" y="173642"/>
                </a:lnTo>
                <a:lnTo>
                  <a:pt x="44195" y="177820"/>
                </a:lnTo>
                <a:lnTo>
                  <a:pt x="63420" y="177820"/>
                </a:lnTo>
                <a:lnTo>
                  <a:pt x="76199" y="152674"/>
                </a:lnTo>
                <a:close/>
              </a:path>
            </a:pathLst>
          </a:custGeom>
          <a:solidFill>
            <a:srgbClr val="958545"/>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 name="Rectangle 1"/>
          <p:cNvSpPr/>
          <p:nvPr/>
        </p:nvSpPr>
        <p:spPr>
          <a:xfrm>
            <a:off x="2255280" y="406231"/>
            <a:ext cx="3595215" cy="769441"/>
          </a:xfrm>
          <a:prstGeom prst="rect">
            <a:avLst/>
          </a:prstGeom>
        </p:spPr>
        <p:txBody>
          <a:bodyPr wrap="none">
            <a:spAutoFit/>
          </a:bodyPr>
          <a:lstStyle/>
          <a:p>
            <a:r>
              <a:rPr lang="en-US" sz="4400" b="1" i="1" spc="-20" dirty="0" smtClean="0">
                <a:solidFill>
                  <a:schemeClr val="accent1">
                    <a:lumMod val="75000"/>
                  </a:schemeClr>
                </a:solidFill>
                <a:latin typeface="Aparajita" panose="02020603050405020304" pitchFamily="18" charset="0"/>
                <a:cs typeface="Aparajita" panose="02020603050405020304" pitchFamily="18" charset="0"/>
              </a:rPr>
              <a:t>Exi</a:t>
            </a:r>
            <a:r>
              <a:rPr lang="en-US" sz="4400" b="1" i="1" spc="-10" dirty="0" smtClean="0">
                <a:solidFill>
                  <a:schemeClr val="accent1">
                    <a:lumMod val="75000"/>
                  </a:schemeClr>
                </a:solidFill>
                <a:latin typeface="Aparajita" panose="02020603050405020304" pitchFamily="18" charset="0"/>
                <a:cs typeface="Aparajita" panose="02020603050405020304" pitchFamily="18" charset="0"/>
              </a:rPr>
              <a:t>s</a:t>
            </a:r>
            <a:r>
              <a:rPr lang="en-US" sz="4400" b="1" i="1" spc="-20" dirty="0" smtClean="0">
                <a:solidFill>
                  <a:schemeClr val="accent1">
                    <a:lumMod val="75000"/>
                  </a:schemeClr>
                </a:solidFill>
                <a:latin typeface="Aparajita" panose="02020603050405020304" pitchFamily="18" charset="0"/>
                <a:cs typeface="Aparajita" panose="02020603050405020304" pitchFamily="18" charset="0"/>
              </a:rPr>
              <a:t>ting</a:t>
            </a:r>
            <a:r>
              <a:rPr lang="en-US" sz="4400" b="1" i="1" spc="-5" dirty="0" smtClean="0">
                <a:solidFill>
                  <a:schemeClr val="accent1">
                    <a:lumMod val="75000"/>
                  </a:schemeClr>
                </a:solidFill>
                <a:latin typeface="Aparajita" panose="02020603050405020304" pitchFamily="18" charset="0"/>
                <a:cs typeface="Aparajita" panose="02020603050405020304" pitchFamily="18" charset="0"/>
              </a:rPr>
              <a:t> </a:t>
            </a:r>
            <a:r>
              <a:rPr lang="en-US" sz="4400" b="1" i="1" spc="-25" dirty="0" smtClean="0">
                <a:solidFill>
                  <a:schemeClr val="accent1">
                    <a:lumMod val="75000"/>
                  </a:schemeClr>
                </a:solidFill>
                <a:latin typeface="Aparajita" panose="02020603050405020304" pitchFamily="18" charset="0"/>
                <a:cs typeface="Aparajita" panose="02020603050405020304" pitchFamily="18" charset="0"/>
              </a:rPr>
              <a:t>So</a:t>
            </a:r>
            <a:r>
              <a:rPr lang="en-US" sz="4400" b="1" i="1" spc="-5" dirty="0" smtClean="0">
                <a:solidFill>
                  <a:schemeClr val="accent1">
                    <a:lumMod val="75000"/>
                  </a:schemeClr>
                </a:solidFill>
                <a:latin typeface="Aparajita" panose="02020603050405020304" pitchFamily="18" charset="0"/>
                <a:cs typeface="Aparajita" panose="02020603050405020304" pitchFamily="18" charset="0"/>
              </a:rPr>
              <a:t>l</a:t>
            </a:r>
            <a:r>
              <a:rPr lang="en-US" sz="4400" b="1" i="1" spc="-20" dirty="0" smtClean="0">
                <a:solidFill>
                  <a:schemeClr val="accent1">
                    <a:lumMod val="75000"/>
                  </a:schemeClr>
                </a:solidFill>
                <a:latin typeface="Aparajita" panose="02020603050405020304" pitchFamily="18" charset="0"/>
                <a:cs typeface="Aparajita" panose="02020603050405020304" pitchFamily="18" charset="0"/>
              </a:rPr>
              <a:t>utions</a:t>
            </a:r>
            <a:endParaRPr lang="en-US" sz="4400" b="1" i="1" dirty="0">
              <a:solidFill>
                <a:schemeClr val="accent1">
                  <a:lumMod val="75000"/>
                </a:schemeClr>
              </a:solidFill>
              <a:latin typeface="Aparajita" panose="02020603050405020304" pitchFamily="18" charset="0"/>
              <a:cs typeface="Aparajita"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object 2"/>
          <p:cNvSpPr>
            <a:spLocks/>
          </p:cNvSpPr>
          <p:nvPr/>
        </p:nvSpPr>
        <p:spPr bwMode="auto">
          <a:xfrm>
            <a:off x="0" y="0"/>
            <a:ext cx="9144000" cy="6858000"/>
          </a:xfrm>
          <a:custGeom>
            <a:avLst/>
            <a:gdLst>
              <a:gd name="T0" fmla="*/ 0 w 9144000"/>
              <a:gd name="T1" fmla="*/ 6857999 h 6858000"/>
              <a:gd name="T2" fmla="*/ 9143999 w 9144000"/>
              <a:gd name="T3" fmla="*/ 6857999 h 6858000"/>
              <a:gd name="T4" fmla="*/ 9143999 w 9144000"/>
              <a:gd name="T5" fmla="*/ 0 h 6858000"/>
              <a:gd name="T6" fmla="*/ 0 w 9144000"/>
              <a:gd name="T7" fmla="*/ 0 h 6858000"/>
              <a:gd name="T8" fmla="*/ 0 w 9144000"/>
              <a:gd name="T9" fmla="*/ 6857999 h 6858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44000" h="6858000">
                <a:moveTo>
                  <a:pt x="0" y="6857999"/>
                </a:moveTo>
                <a:lnTo>
                  <a:pt x="9143999" y="6857999"/>
                </a:lnTo>
                <a:lnTo>
                  <a:pt x="9143999" y="0"/>
                </a:lnTo>
                <a:lnTo>
                  <a:pt x="0" y="0"/>
                </a:lnTo>
                <a:lnTo>
                  <a:pt x="0" y="6857999"/>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9219" name="object 3"/>
          <p:cNvSpPr>
            <a:spLocks noChangeArrowheads="1"/>
          </p:cNvSpPr>
          <p:nvPr/>
        </p:nvSpPr>
        <p:spPr bwMode="auto">
          <a:xfrm>
            <a:off x="1563688" y="814388"/>
            <a:ext cx="6859587" cy="6043612"/>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sp>
        <p:nvSpPr>
          <p:cNvPr id="7172" name="object 4"/>
          <p:cNvSpPr>
            <a:spLocks noChangeArrowheads="1"/>
          </p:cNvSpPr>
          <p:nvPr/>
        </p:nvSpPr>
        <p:spPr bwMode="auto">
          <a:xfrm>
            <a:off x="220663" y="1627188"/>
            <a:ext cx="7707312" cy="3503612"/>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285750" indent="-285750">
              <a:buFont typeface="Arial" pitchFamily="34" charset="0"/>
              <a:buChar char="•"/>
              <a:defRPr/>
            </a:pPr>
            <a:r>
              <a:rPr lang="en-US" sz="2600" b="1" i="1" dirty="0">
                <a:solidFill>
                  <a:schemeClr val="accent1">
                    <a:lumMod val="75000"/>
                  </a:schemeClr>
                </a:solidFill>
                <a:latin typeface="Aparajita" panose="02020603050405020304" pitchFamily="18" charset="0"/>
                <a:cs typeface="Aparajita" panose="02020603050405020304" pitchFamily="18" charset="0"/>
              </a:rPr>
              <a:t>Inform owner their vehicle is towed and their vehicle </a:t>
            </a:r>
            <a:r>
              <a:rPr lang="en-US" sz="2600" b="1" i="1" dirty="0" smtClean="0">
                <a:solidFill>
                  <a:schemeClr val="accent1">
                    <a:lumMod val="75000"/>
                  </a:schemeClr>
                </a:solidFill>
                <a:latin typeface="Aparajita" panose="02020603050405020304" pitchFamily="18" charset="0"/>
                <a:cs typeface="Aparajita" panose="02020603050405020304" pitchFamily="18" charset="0"/>
              </a:rPr>
              <a:t>destination. </a:t>
            </a:r>
            <a:endParaRPr lang="en-US" sz="2600" b="1" i="1" dirty="0">
              <a:solidFill>
                <a:schemeClr val="accent1">
                  <a:lumMod val="75000"/>
                </a:schemeClr>
              </a:solidFill>
              <a:latin typeface="Aparajita" panose="02020603050405020304" pitchFamily="18" charset="0"/>
              <a:cs typeface="Aparajita" panose="02020603050405020304" pitchFamily="18" charset="0"/>
            </a:endParaRPr>
          </a:p>
          <a:p>
            <a:pPr>
              <a:defRPr/>
            </a:pPr>
            <a:endParaRPr lang="en-US" sz="2600" b="1" i="1" dirty="0">
              <a:solidFill>
                <a:schemeClr val="accent1">
                  <a:lumMod val="75000"/>
                </a:schemeClr>
              </a:solidFill>
              <a:latin typeface="Aparajita" panose="02020603050405020304" pitchFamily="18" charset="0"/>
              <a:cs typeface="Aparajita" panose="02020603050405020304" pitchFamily="18" charset="0"/>
            </a:endParaRPr>
          </a:p>
          <a:p>
            <a:pPr marL="285750" indent="-285750">
              <a:buFont typeface="Arial" pitchFamily="34" charset="0"/>
              <a:buChar char="•"/>
              <a:defRPr/>
            </a:pPr>
            <a:r>
              <a:rPr lang="en-US" sz="2600" b="1" i="1" dirty="0">
                <a:solidFill>
                  <a:schemeClr val="accent1">
                    <a:lumMod val="75000"/>
                  </a:schemeClr>
                </a:solidFill>
                <a:latin typeface="Aparajita" panose="02020603050405020304" pitchFamily="18" charset="0"/>
                <a:cs typeface="Aparajita" panose="02020603050405020304" pitchFamily="18" charset="0"/>
              </a:rPr>
              <a:t>User can find nearest parking areas.</a:t>
            </a:r>
          </a:p>
          <a:p>
            <a:pPr>
              <a:defRPr/>
            </a:pPr>
            <a:endParaRPr lang="en-US" sz="2600" b="1" i="1" dirty="0">
              <a:solidFill>
                <a:schemeClr val="accent1">
                  <a:lumMod val="75000"/>
                </a:schemeClr>
              </a:solidFill>
              <a:latin typeface="Aparajita" panose="02020603050405020304" pitchFamily="18" charset="0"/>
              <a:cs typeface="Aparajita" panose="02020603050405020304" pitchFamily="18" charset="0"/>
            </a:endParaRPr>
          </a:p>
          <a:p>
            <a:pPr marL="285750" indent="-285750">
              <a:buFont typeface="Arial" pitchFamily="34" charset="0"/>
              <a:buChar char="•"/>
              <a:defRPr/>
            </a:pPr>
            <a:r>
              <a:rPr lang="en-US" sz="2600" b="1" i="1" dirty="0">
                <a:solidFill>
                  <a:schemeClr val="accent1">
                    <a:lumMod val="75000"/>
                  </a:schemeClr>
                </a:solidFill>
                <a:latin typeface="Aparajita" panose="02020603050405020304" pitchFamily="18" charset="0"/>
                <a:cs typeface="Aparajita" panose="02020603050405020304" pitchFamily="18" charset="0"/>
              </a:rPr>
              <a:t>Provides online platforms for fine payment , stops corruption and promotes Digitalization.</a:t>
            </a:r>
          </a:p>
          <a:p>
            <a:pPr>
              <a:defRPr/>
            </a:pPr>
            <a:endParaRPr lang="en-US" sz="2600" b="1" i="1" dirty="0">
              <a:solidFill>
                <a:schemeClr val="accent1">
                  <a:lumMod val="75000"/>
                </a:schemeClr>
              </a:solidFill>
              <a:latin typeface="Aparajita" panose="02020603050405020304" pitchFamily="18" charset="0"/>
              <a:cs typeface="Aparajita" panose="02020603050405020304" pitchFamily="18" charset="0"/>
            </a:endParaRPr>
          </a:p>
          <a:p>
            <a:pPr marL="285750" indent="-285750">
              <a:buFont typeface="Arial" pitchFamily="34" charset="0"/>
              <a:buChar char="•"/>
              <a:defRPr/>
            </a:pPr>
            <a:r>
              <a:rPr lang="en-US" sz="2600" b="1" i="1" dirty="0">
                <a:solidFill>
                  <a:schemeClr val="accent1">
                    <a:lumMod val="75000"/>
                  </a:schemeClr>
                </a:solidFill>
                <a:latin typeface="Aparajita" panose="02020603050405020304" pitchFamily="18" charset="0"/>
                <a:cs typeface="Aparajita" panose="02020603050405020304" pitchFamily="18" charset="0"/>
              </a:rPr>
              <a:t>Stores and Manage data about owner and </a:t>
            </a:r>
            <a:r>
              <a:rPr lang="en-US" sz="2600" b="1" i="1" dirty="0" smtClean="0">
                <a:solidFill>
                  <a:schemeClr val="accent1">
                    <a:lumMod val="75000"/>
                  </a:schemeClr>
                </a:solidFill>
                <a:latin typeface="Aparajita" panose="02020603050405020304" pitchFamily="18" charset="0"/>
                <a:cs typeface="Aparajita" panose="02020603050405020304" pitchFamily="18" charset="0"/>
              </a:rPr>
              <a:t>vehicle.</a:t>
            </a:r>
            <a:endParaRPr lang="en-US" sz="2600" dirty="0">
              <a:latin typeface="Aparajita" panose="02020603050405020304" pitchFamily="18" charset="0"/>
              <a:cs typeface="Aparajita" panose="02020603050405020304" pitchFamily="18" charset="0"/>
            </a:endParaRPr>
          </a:p>
          <a:p>
            <a:pPr>
              <a:defRPr/>
            </a:pPr>
            <a:endParaRPr lang="en-US" sz="2600" dirty="0">
              <a:latin typeface="Aparajita" panose="02020603050405020304" pitchFamily="18" charset="0"/>
              <a:cs typeface="Aparajita" panose="02020603050405020304" pitchFamily="18" charset="0"/>
            </a:endParaRPr>
          </a:p>
          <a:p>
            <a:pPr marL="285750" indent="-285750">
              <a:buFont typeface="Arial" pitchFamily="34" charset="0"/>
              <a:buChar char="•"/>
              <a:defRPr/>
            </a:pPr>
            <a:r>
              <a:rPr lang="en-US" sz="2600" b="1" i="1" dirty="0">
                <a:solidFill>
                  <a:schemeClr val="accent1">
                    <a:lumMod val="75000"/>
                  </a:schemeClr>
                </a:solidFill>
                <a:latin typeface="Aparajita" panose="02020603050405020304" pitchFamily="18" charset="0"/>
                <a:cs typeface="Aparajita" panose="02020603050405020304" pitchFamily="18" charset="0"/>
              </a:rPr>
              <a:t>That data is used for taking important decisions.</a:t>
            </a:r>
          </a:p>
          <a:p>
            <a:pPr marL="285750" indent="-285750">
              <a:buFont typeface="Arial" pitchFamily="34" charset="0"/>
              <a:buChar char="•"/>
              <a:defRPr/>
            </a:pPr>
            <a:endParaRPr lang="en-US" sz="2400" dirty="0"/>
          </a:p>
        </p:txBody>
      </p:sp>
      <p:sp>
        <p:nvSpPr>
          <p:cNvPr id="9221" name="object 5"/>
          <p:cNvSpPr>
            <a:spLocks noChangeArrowheads="1"/>
          </p:cNvSpPr>
          <p:nvPr/>
        </p:nvSpPr>
        <p:spPr bwMode="auto">
          <a:xfrm>
            <a:off x="3486150" y="0"/>
            <a:ext cx="5657850" cy="5130800"/>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sp>
        <p:nvSpPr>
          <p:cNvPr id="9222" name="object 9"/>
          <p:cNvSpPr>
            <a:spLocks noChangeArrowheads="1"/>
          </p:cNvSpPr>
          <p:nvPr/>
        </p:nvSpPr>
        <p:spPr bwMode="auto">
          <a:xfrm>
            <a:off x="4892675" y="1804988"/>
            <a:ext cx="404813" cy="569912"/>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sp>
        <p:nvSpPr>
          <p:cNvPr id="9223" name="object 12"/>
          <p:cNvSpPr>
            <a:spLocks noChangeArrowheads="1"/>
          </p:cNvSpPr>
          <p:nvPr/>
        </p:nvSpPr>
        <p:spPr bwMode="auto">
          <a:xfrm>
            <a:off x="6249988" y="2173288"/>
            <a:ext cx="404812" cy="569912"/>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sp>
        <p:nvSpPr>
          <p:cNvPr id="9224" name="object 16"/>
          <p:cNvSpPr>
            <a:spLocks noChangeArrowheads="1"/>
          </p:cNvSpPr>
          <p:nvPr/>
        </p:nvSpPr>
        <p:spPr bwMode="auto">
          <a:xfrm>
            <a:off x="6629400" y="2844800"/>
            <a:ext cx="404813" cy="569913"/>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sp>
        <p:nvSpPr>
          <p:cNvPr id="9225" name="object 19"/>
          <p:cNvSpPr>
            <a:spLocks noChangeArrowheads="1"/>
          </p:cNvSpPr>
          <p:nvPr/>
        </p:nvSpPr>
        <p:spPr bwMode="auto">
          <a:xfrm>
            <a:off x="7662863" y="3214688"/>
            <a:ext cx="404812" cy="569912"/>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sp>
        <p:nvSpPr>
          <p:cNvPr id="9226" name="object 22"/>
          <p:cNvSpPr>
            <a:spLocks noChangeArrowheads="1"/>
          </p:cNvSpPr>
          <p:nvPr/>
        </p:nvSpPr>
        <p:spPr bwMode="auto">
          <a:xfrm>
            <a:off x="7502525" y="3582988"/>
            <a:ext cx="404813" cy="569912"/>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sp>
        <p:nvSpPr>
          <p:cNvPr id="9227" name="object 23"/>
          <p:cNvSpPr>
            <a:spLocks noChangeArrowheads="1"/>
          </p:cNvSpPr>
          <p:nvPr/>
        </p:nvSpPr>
        <p:spPr bwMode="auto">
          <a:xfrm>
            <a:off x="2627313" y="3938588"/>
            <a:ext cx="404812" cy="569912"/>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sp>
        <p:nvSpPr>
          <p:cNvPr id="27" name="object 27"/>
          <p:cNvSpPr txBox="1">
            <a:spLocks noGrp="1"/>
          </p:cNvSpPr>
          <p:nvPr>
            <p:ph type="title"/>
          </p:nvPr>
        </p:nvSpPr>
        <p:spPr>
          <a:xfrm>
            <a:off x="220663" y="296863"/>
            <a:ext cx="8105775" cy="882650"/>
          </a:xfrm>
        </p:spPr>
        <p:txBody>
          <a:bodyPr tIns="657021" rtlCol="0">
            <a:normAutofit fontScale="90000"/>
          </a:bodyPr>
          <a:lstStyle/>
          <a:p>
            <a:pPr marL="784225" algn="ctr" fontAlgn="auto">
              <a:spcBef>
                <a:spcPts val="0"/>
              </a:spcBef>
              <a:spcAft>
                <a:spcPts val="0"/>
              </a:spcAft>
              <a:defRPr/>
            </a:pPr>
            <a:endParaRPr spc="-10" dirty="0"/>
          </a:p>
        </p:txBody>
      </p:sp>
      <p:sp>
        <p:nvSpPr>
          <p:cNvPr id="9229" name="object 26"/>
          <p:cNvSpPr>
            <a:spLocks noChangeArrowheads="1"/>
          </p:cNvSpPr>
          <p:nvPr/>
        </p:nvSpPr>
        <p:spPr bwMode="auto">
          <a:xfrm>
            <a:off x="6704013" y="546100"/>
            <a:ext cx="790575" cy="1120775"/>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sp>
        <p:nvSpPr>
          <p:cNvPr id="2" name="TextBox 1"/>
          <p:cNvSpPr txBox="1"/>
          <p:nvPr/>
        </p:nvSpPr>
        <p:spPr>
          <a:xfrm>
            <a:off x="1045368" y="450553"/>
            <a:ext cx="4049713" cy="769441"/>
          </a:xfrm>
          <a:prstGeom prst="rect">
            <a:avLst/>
          </a:prstGeom>
          <a:noFill/>
        </p:spPr>
        <p:txBody>
          <a:bodyPr wrap="square" rtlCol="0">
            <a:spAutoFit/>
          </a:bodyPr>
          <a:lstStyle/>
          <a:p>
            <a:r>
              <a:rPr lang="en-US" sz="4400" b="1" i="1" dirty="0" smtClean="0">
                <a:solidFill>
                  <a:schemeClr val="accent1">
                    <a:lumMod val="75000"/>
                  </a:schemeClr>
                </a:solidFill>
                <a:latin typeface="Aparajita" panose="02020603050405020304" pitchFamily="18" charset="0"/>
                <a:cs typeface="Aparajita" panose="02020603050405020304" pitchFamily="18" charset="0"/>
              </a:rPr>
              <a:t>Our Solutions</a:t>
            </a:r>
            <a:endParaRPr lang="en-US" sz="4400" b="1" i="1" dirty="0">
              <a:solidFill>
                <a:schemeClr val="accent1">
                  <a:lumMod val="75000"/>
                </a:schemeClr>
              </a:solidFill>
              <a:latin typeface="Aparajita" panose="02020603050405020304" pitchFamily="18" charset="0"/>
              <a:cs typeface="Aparajita"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25" y="304800"/>
            <a:ext cx="7315200" cy="696913"/>
          </a:xfrm>
        </p:spPr>
        <p:txBody>
          <a:bodyPr rtlCol="0">
            <a:noAutofit/>
          </a:bodyPr>
          <a:lstStyle/>
          <a:p>
            <a:pPr algn="ctr" fontAlgn="auto">
              <a:spcAft>
                <a:spcPts val="0"/>
              </a:spcAft>
              <a:defRPr/>
            </a:pPr>
            <a:r>
              <a:rPr lang="en-US" sz="4400" b="1" i="1" dirty="0">
                <a:latin typeface="Aparajita" panose="02020603050405020304" pitchFamily="18" charset="0"/>
                <a:cs typeface="Aparajita" panose="02020603050405020304" pitchFamily="18" charset="0"/>
              </a:rPr>
              <a:t>Unique Features</a:t>
            </a:r>
          </a:p>
        </p:txBody>
      </p:sp>
      <p:sp>
        <p:nvSpPr>
          <p:cNvPr id="3" name="Rectangle 2"/>
          <p:cNvSpPr/>
          <p:nvPr/>
        </p:nvSpPr>
        <p:spPr>
          <a:xfrm>
            <a:off x="1066800" y="1419225"/>
            <a:ext cx="4572000" cy="3693319"/>
          </a:xfrm>
          <a:prstGeom prst="rect">
            <a:avLst/>
          </a:prstGeom>
        </p:spPr>
        <p:txBody>
          <a:bodyPr>
            <a:spAutoFit/>
          </a:bodyPr>
          <a:lstStyle/>
          <a:p>
            <a:pPr marL="285750" indent="-285750">
              <a:buFont typeface="Arial" pitchFamily="34" charset="0"/>
              <a:buChar char="•"/>
              <a:defRPr/>
            </a:pPr>
            <a:r>
              <a:rPr lang="en-US" sz="2600" b="1" i="1" dirty="0">
                <a:solidFill>
                  <a:schemeClr val="accent1">
                    <a:lumMod val="75000"/>
                  </a:schemeClr>
                </a:solidFill>
                <a:latin typeface="Aparajita" panose="02020603050405020304" pitchFamily="18" charset="0"/>
                <a:cs typeface="Aparajita" panose="02020603050405020304" pitchFamily="18" charset="0"/>
              </a:rPr>
              <a:t>Online </a:t>
            </a:r>
            <a:r>
              <a:rPr lang="en-US" sz="2600" b="1" i="1" dirty="0" smtClean="0">
                <a:solidFill>
                  <a:schemeClr val="accent1">
                    <a:lumMod val="75000"/>
                  </a:schemeClr>
                </a:solidFill>
                <a:latin typeface="Aparajita" panose="02020603050405020304" pitchFamily="18" charset="0"/>
                <a:cs typeface="Aparajita" panose="02020603050405020304" pitchFamily="18" charset="0"/>
              </a:rPr>
              <a:t>Payment(via </a:t>
            </a:r>
            <a:r>
              <a:rPr lang="en-US" sz="2600" b="1" i="1" dirty="0" err="1" smtClean="0">
                <a:solidFill>
                  <a:schemeClr val="accent1">
                    <a:lumMod val="75000"/>
                  </a:schemeClr>
                </a:solidFill>
                <a:latin typeface="Aparajita" panose="02020603050405020304" pitchFamily="18" charset="0"/>
                <a:cs typeface="Aparajita" panose="02020603050405020304" pitchFamily="18" charset="0"/>
              </a:rPr>
              <a:t>Paytm</a:t>
            </a:r>
            <a:r>
              <a:rPr lang="en-US" sz="2600" b="1" i="1" dirty="0" smtClean="0">
                <a:solidFill>
                  <a:schemeClr val="accent1">
                    <a:lumMod val="75000"/>
                  </a:schemeClr>
                </a:solidFill>
                <a:latin typeface="Aparajita" panose="02020603050405020304" pitchFamily="18" charset="0"/>
                <a:cs typeface="Aparajita" panose="02020603050405020304" pitchFamily="18" charset="0"/>
              </a:rPr>
              <a:t>)</a:t>
            </a:r>
            <a:endParaRPr lang="en-US" sz="2600" b="1" i="1" dirty="0">
              <a:solidFill>
                <a:schemeClr val="accent1">
                  <a:lumMod val="75000"/>
                </a:schemeClr>
              </a:solidFill>
              <a:latin typeface="Aparajita" panose="02020603050405020304" pitchFamily="18" charset="0"/>
              <a:cs typeface="Aparajita" panose="02020603050405020304" pitchFamily="18" charset="0"/>
            </a:endParaRPr>
          </a:p>
          <a:p>
            <a:pPr>
              <a:defRPr/>
            </a:pPr>
            <a:endParaRPr lang="en-US" sz="2600" b="1" i="1" dirty="0">
              <a:solidFill>
                <a:schemeClr val="accent1">
                  <a:lumMod val="75000"/>
                </a:schemeClr>
              </a:solidFill>
              <a:latin typeface="Aparajita" panose="02020603050405020304" pitchFamily="18" charset="0"/>
              <a:cs typeface="Aparajita" panose="02020603050405020304" pitchFamily="18" charset="0"/>
            </a:endParaRPr>
          </a:p>
          <a:p>
            <a:pPr marL="285750" indent="-285750">
              <a:buFont typeface="Arial" pitchFamily="34" charset="0"/>
              <a:buChar char="•"/>
              <a:defRPr/>
            </a:pPr>
            <a:r>
              <a:rPr lang="en-US" sz="2600" b="1" i="1" dirty="0" smtClean="0">
                <a:solidFill>
                  <a:schemeClr val="accent1">
                    <a:lumMod val="75000"/>
                  </a:schemeClr>
                </a:solidFill>
                <a:latin typeface="Aparajita" panose="02020603050405020304" pitchFamily="18" charset="0"/>
                <a:cs typeface="Aparajita" panose="02020603050405020304" pitchFamily="18" charset="0"/>
              </a:rPr>
              <a:t>Destination </a:t>
            </a:r>
            <a:r>
              <a:rPr lang="en-US" sz="2600" b="1" i="1" dirty="0">
                <a:solidFill>
                  <a:schemeClr val="accent1">
                    <a:lumMod val="75000"/>
                  </a:schemeClr>
                </a:solidFill>
                <a:latin typeface="Aparajita" panose="02020603050405020304" pitchFamily="18" charset="0"/>
                <a:cs typeface="Aparajita" panose="02020603050405020304" pitchFamily="18" charset="0"/>
              </a:rPr>
              <a:t>location</a:t>
            </a:r>
          </a:p>
          <a:p>
            <a:pPr>
              <a:defRPr/>
            </a:pPr>
            <a:endParaRPr lang="en-US" sz="2600" b="1" i="1" dirty="0">
              <a:solidFill>
                <a:schemeClr val="accent1">
                  <a:lumMod val="75000"/>
                </a:schemeClr>
              </a:solidFill>
              <a:latin typeface="Aparajita" panose="02020603050405020304" pitchFamily="18" charset="0"/>
              <a:cs typeface="Aparajita" panose="02020603050405020304" pitchFamily="18" charset="0"/>
            </a:endParaRPr>
          </a:p>
          <a:p>
            <a:pPr marL="285750" indent="-285750">
              <a:buFont typeface="Arial" pitchFamily="34" charset="0"/>
              <a:buChar char="•"/>
              <a:defRPr/>
            </a:pPr>
            <a:r>
              <a:rPr lang="en-US" sz="2600" b="1" i="1" dirty="0">
                <a:solidFill>
                  <a:schemeClr val="accent1">
                    <a:lumMod val="75000"/>
                  </a:schemeClr>
                </a:solidFill>
                <a:latin typeface="Aparajita" panose="02020603050405020304" pitchFamily="18" charset="0"/>
                <a:cs typeface="Aparajita" panose="02020603050405020304" pitchFamily="18" charset="0"/>
              </a:rPr>
              <a:t>Maintaining history</a:t>
            </a:r>
          </a:p>
          <a:p>
            <a:pPr>
              <a:defRPr/>
            </a:pPr>
            <a:endParaRPr lang="en-US" sz="2600" b="1" i="1" dirty="0">
              <a:solidFill>
                <a:schemeClr val="accent1">
                  <a:lumMod val="75000"/>
                </a:schemeClr>
              </a:solidFill>
              <a:latin typeface="Aparajita" panose="02020603050405020304" pitchFamily="18" charset="0"/>
              <a:cs typeface="Aparajita" panose="02020603050405020304" pitchFamily="18" charset="0"/>
            </a:endParaRPr>
          </a:p>
          <a:p>
            <a:pPr marL="285750" indent="-285750">
              <a:buFont typeface="Arial" pitchFamily="34" charset="0"/>
              <a:buChar char="•"/>
              <a:defRPr/>
            </a:pPr>
            <a:r>
              <a:rPr lang="en-US" sz="2600" b="1" i="1" dirty="0">
                <a:solidFill>
                  <a:schemeClr val="accent1">
                    <a:lumMod val="75000"/>
                  </a:schemeClr>
                </a:solidFill>
                <a:latin typeface="Aparajita" panose="02020603050405020304" pitchFamily="18" charset="0"/>
                <a:cs typeface="Aparajita" panose="02020603050405020304" pitchFamily="18" charset="0"/>
              </a:rPr>
              <a:t>Nearby parking</a:t>
            </a:r>
          </a:p>
          <a:p>
            <a:pPr>
              <a:defRPr/>
            </a:pPr>
            <a:endParaRPr lang="en-US" sz="2600" b="1" i="1" dirty="0">
              <a:solidFill>
                <a:schemeClr val="accent1">
                  <a:lumMod val="75000"/>
                </a:schemeClr>
              </a:solidFill>
              <a:latin typeface="Aparajita" panose="02020603050405020304" pitchFamily="18" charset="0"/>
              <a:cs typeface="Aparajita" panose="02020603050405020304" pitchFamily="18" charset="0"/>
            </a:endParaRPr>
          </a:p>
          <a:p>
            <a:pPr marL="285750" indent="-285750">
              <a:buFont typeface="Arial" pitchFamily="34" charset="0"/>
              <a:buChar char="•"/>
              <a:defRPr/>
            </a:pPr>
            <a:r>
              <a:rPr lang="en-US" sz="2600" b="1" i="1" dirty="0">
                <a:solidFill>
                  <a:schemeClr val="accent1">
                    <a:lumMod val="75000"/>
                  </a:schemeClr>
                </a:solidFill>
                <a:latin typeface="Aparajita" panose="02020603050405020304" pitchFamily="18" charset="0"/>
                <a:cs typeface="Aparajita" panose="02020603050405020304" pitchFamily="18" charset="0"/>
              </a:rPr>
              <a:t>Image scanning</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theme/theme1.xml><?xml version="1.0" encoding="utf-8"?>
<a:theme xmlns:a="http://schemas.openxmlformats.org/drawingml/2006/main" name="Facet">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279</TotalTime>
  <Words>410</Words>
  <Application>Microsoft Office PowerPoint</Application>
  <PresentationFormat>On-screen Show (4:3)</PresentationFormat>
  <Paragraphs>106</Paragraphs>
  <Slides>23</Slides>
  <Notes>5</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34" baseType="lpstr">
      <vt:lpstr>Aparajita</vt:lpstr>
      <vt:lpstr>Arial</vt:lpstr>
      <vt:lpstr>Calibri</vt:lpstr>
      <vt:lpstr>Gill Sans MT</vt:lpstr>
      <vt:lpstr>Shruti</vt:lpstr>
      <vt:lpstr>Times New Roman</vt:lpstr>
      <vt:lpstr>Trebuchet MS</vt:lpstr>
      <vt:lpstr>Wingdings</vt:lpstr>
      <vt:lpstr>Wingdings 3</vt:lpstr>
      <vt:lpstr>Facet</vt:lpstr>
      <vt:lpstr>Picture</vt:lpstr>
      <vt:lpstr>SARVAJANIK COLLEGE OF ENGINEERING AND TECHNOLOGY</vt:lpstr>
      <vt:lpstr>PowerPoint Presentation</vt:lpstr>
      <vt:lpstr>Presented By</vt:lpstr>
      <vt:lpstr>PowerPoint Presentation</vt:lpstr>
      <vt:lpstr>PowerPoint Presentation</vt:lpstr>
      <vt:lpstr>PowerPoint Presentation</vt:lpstr>
      <vt:lpstr>PowerPoint Presentation</vt:lpstr>
      <vt:lpstr>PowerPoint Presentation</vt:lpstr>
      <vt:lpstr>Unique Features</vt:lpstr>
      <vt:lpstr>PowerPoint Presentation</vt:lpstr>
      <vt:lpstr>Use-Case Diagram</vt:lpstr>
      <vt:lpstr>Sequence Diagram</vt:lpstr>
      <vt:lpstr>Activity diagram</vt:lpstr>
      <vt:lpstr>Screenshots of implementation</vt:lpstr>
      <vt:lpstr>PowerPoint Presentation</vt:lpstr>
      <vt:lpstr>PowerPoint Presentation</vt:lpstr>
      <vt:lpstr>PowerPoint Presentation</vt:lpstr>
      <vt:lpstr>PowerPoint Presentation</vt:lpstr>
      <vt:lpstr>PowerPoint Presentation</vt:lpstr>
      <vt:lpstr>Future Scope</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Sarvajanik College Of Engineering And Technology</dc:title>
  <dc:creator>Online2PDF.com</dc:creator>
  <cp:lastModifiedBy>Ravi Gandhi</cp:lastModifiedBy>
  <cp:revision>35</cp:revision>
  <dcterms:created xsi:type="dcterms:W3CDTF">2018-10-31T16:47:59Z</dcterms:created>
  <dcterms:modified xsi:type="dcterms:W3CDTF">2019-04-14T12:30:33Z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2018-10-31T00:00:00Z</vt:filetime>
  </property>
  <property fmtid="{D5CDD505-2E9C-101B-9397-08002B2CF9AE}" pid="3" name="LastSaved">
    <vt:filetime>2018-10-31T00:00:00Z</vt:filetime>
  </property>
</Properties>
</file>